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9" r:id="rId6"/>
    <p:sldId id="257"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9F9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C074B0-38DD-40CE-9B80-18C8230FF4B4}" v="5" dt="2023-07-12T12:47:54.0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86" d="100"/>
          <a:sy n="86" d="100"/>
        </p:scale>
        <p:origin x="47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C032B-F633-4369-A24C-390AA7A467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FF3EAA-9400-4452-A58F-93F9770279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2848DA-CD20-49D3-A0E2-A476CD2E4EB8}"/>
              </a:ext>
            </a:extLst>
          </p:cNvPr>
          <p:cNvSpPr>
            <a:spLocks noGrp="1"/>
          </p:cNvSpPr>
          <p:nvPr>
            <p:ph type="dt" sz="half" idx="10"/>
          </p:nvPr>
        </p:nvSpPr>
        <p:spPr/>
        <p:txBody>
          <a:bodyPr/>
          <a:lstStyle/>
          <a:p>
            <a:fld id="{4D78E2F6-4368-4F5F-888D-CD2482C7A32A}" type="datetimeFigureOut">
              <a:rPr lang="en-US" smtClean="0"/>
              <a:t>07/13/2023</a:t>
            </a:fld>
            <a:endParaRPr lang="en-US"/>
          </a:p>
        </p:txBody>
      </p:sp>
      <p:sp>
        <p:nvSpPr>
          <p:cNvPr id="5" name="Footer Placeholder 4">
            <a:extLst>
              <a:ext uri="{FF2B5EF4-FFF2-40B4-BE49-F238E27FC236}">
                <a16:creationId xmlns:a16="http://schemas.microsoft.com/office/drawing/2014/main" id="{3485189F-7B36-4140-8EF1-B9BFAD5688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8847FA-0DD6-4CB8-ADBD-488B56EC8009}"/>
              </a:ext>
            </a:extLst>
          </p:cNvPr>
          <p:cNvSpPr>
            <a:spLocks noGrp="1"/>
          </p:cNvSpPr>
          <p:nvPr>
            <p:ph type="sldNum" sz="quarter" idx="12"/>
          </p:nvPr>
        </p:nvSpPr>
        <p:spPr/>
        <p:txBody>
          <a:bodyPr/>
          <a:lstStyle/>
          <a:p>
            <a:fld id="{887E5852-1622-4178-8B24-B79BBAFA1F56}" type="slidenum">
              <a:rPr lang="en-US" smtClean="0"/>
              <a:t>‹#›</a:t>
            </a:fld>
            <a:endParaRPr lang="en-US"/>
          </a:p>
        </p:txBody>
      </p:sp>
    </p:spTree>
    <p:extLst>
      <p:ext uri="{BB962C8B-B14F-4D97-AF65-F5344CB8AC3E}">
        <p14:creationId xmlns:p14="http://schemas.microsoft.com/office/powerpoint/2010/main" val="2642724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7422C-B1AE-40D4-9A11-26B4A6F1F9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4E8244-94E2-4E57-B345-01A6CCAAF2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68C829-9CC0-44F2-9705-465E30F128DE}"/>
              </a:ext>
            </a:extLst>
          </p:cNvPr>
          <p:cNvSpPr>
            <a:spLocks noGrp="1"/>
          </p:cNvSpPr>
          <p:nvPr>
            <p:ph type="dt" sz="half" idx="10"/>
          </p:nvPr>
        </p:nvSpPr>
        <p:spPr/>
        <p:txBody>
          <a:bodyPr/>
          <a:lstStyle/>
          <a:p>
            <a:fld id="{4D78E2F6-4368-4F5F-888D-CD2482C7A32A}" type="datetimeFigureOut">
              <a:rPr lang="en-US" smtClean="0"/>
              <a:t>07/13/2023</a:t>
            </a:fld>
            <a:endParaRPr lang="en-US"/>
          </a:p>
        </p:txBody>
      </p:sp>
      <p:sp>
        <p:nvSpPr>
          <p:cNvPr id="5" name="Footer Placeholder 4">
            <a:extLst>
              <a:ext uri="{FF2B5EF4-FFF2-40B4-BE49-F238E27FC236}">
                <a16:creationId xmlns:a16="http://schemas.microsoft.com/office/drawing/2014/main" id="{F0072BB5-5CCB-4E9B-A71C-B9A0EC55A3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58C1EA-704D-4271-B8C9-BC59D9E59281}"/>
              </a:ext>
            </a:extLst>
          </p:cNvPr>
          <p:cNvSpPr>
            <a:spLocks noGrp="1"/>
          </p:cNvSpPr>
          <p:nvPr>
            <p:ph type="sldNum" sz="quarter" idx="12"/>
          </p:nvPr>
        </p:nvSpPr>
        <p:spPr/>
        <p:txBody>
          <a:bodyPr/>
          <a:lstStyle/>
          <a:p>
            <a:fld id="{887E5852-1622-4178-8B24-B79BBAFA1F56}" type="slidenum">
              <a:rPr lang="en-US" smtClean="0"/>
              <a:t>‹#›</a:t>
            </a:fld>
            <a:endParaRPr lang="en-US"/>
          </a:p>
        </p:txBody>
      </p:sp>
    </p:spTree>
    <p:extLst>
      <p:ext uri="{BB962C8B-B14F-4D97-AF65-F5344CB8AC3E}">
        <p14:creationId xmlns:p14="http://schemas.microsoft.com/office/powerpoint/2010/main" val="201674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F3B9B-4AD8-4CD0-BB57-E591511B9A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FABA63-4EAE-4D22-B8FB-9BA69711BF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36269-1E86-4F6C-904B-8A2F476A7903}"/>
              </a:ext>
            </a:extLst>
          </p:cNvPr>
          <p:cNvSpPr>
            <a:spLocks noGrp="1"/>
          </p:cNvSpPr>
          <p:nvPr>
            <p:ph type="dt" sz="half" idx="10"/>
          </p:nvPr>
        </p:nvSpPr>
        <p:spPr/>
        <p:txBody>
          <a:bodyPr/>
          <a:lstStyle/>
          <a:p>
            <a:fld id="{4D78E2F6-4368-4F5F-888D-CD2482C7A32A}" type="datetimeFigureOut">
              <a:rPr lang="en-US" smtClean="0"/>
              <a:t>07/13/2023</a:t>
            </a:fld>
            <a:endParaRPr lang="en-US"/>
          </a:p>
        </p:txBody>
      </p:sp>
      <p:sp>
        <p:nvSpPr>
          <p:cNvPr id="5" name="Footer Placeholder 4">
            <a:extLst>
              <a:ext uri="{FF2B5EF4-FFF2-40B4-BE49-F238E27FC236}">
                <a16:creationId xmlns:a16="http://schemas.microsoft.com/office/drawing/2014/main" id="{88DF9DF9-6ADD-4DAD-BCED-64E6ECCDEA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CAB501-A1E6-4063-AF52-522418B38253}"/>
              </a:ext>
            </a:extLst>
          </p:cNvPr>
          <p:cNvSpPr>
            <a:spLocks noGrp="1"/>
          </p:cNvSpPr>
          <p:nvPr>
            <p:ph type="sldNum" sz="quarter" idx="12"/>
          </p:nvPr>
        </p:nvSpPr>
        <p:spPr/>
        <p:txBody>
          <a:bodyPr/>
          <a:lstStyle/>
          <a:p>
            <a:fld id="{887E5852-1622-4178-8B24-B79BBAFA1F56}" type="slidenum">
              <a:rPr lang="en-US" smtClean="0"/>
              <a:t>‹#›</a:t>
            </a:fld>
            <a:endParaRPr lang="en-US"/>
          </a:p>
        </p:txBody>
      </p:sp>
    </p:spTree>
    <p:extLst>
      <p:ext uri="{BB962C8B-B14F-4D97-AF65-F5344CB8AC3E}">
        <p14:creationId xmlns:p14="http://schemas.microsoft.com/office/powerpoint/2010/main" val="2039959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7E936-F47E-427C-8ABD-41054F47DC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96B8CC-5401-4DF7-BEFE-70B1939913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089B87-54F5-48C5-A64F-2E223D7544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B49DEC-7C28-414B-9916-0A14C7E4D81C}"/>
              </a:ext>
            </a:extLst>
          </p:cNvPr>
          <p:cNvSpPr>
            <a:spLocks noGrp="1"/>
          </p:cNvSpPr>
          <p:nvPr>
            <p:ph type="dt" sz="half" idx="10"/>
          </p:nvPr>
        </p:nvSpPr>
        <p:spPr/>
        <p:txBody>
          <a:bodyPr/>
          <a:lstStyle/>
          <a:p>
            <a:fld id="{4D78E2F6-4368-4F5F-888D-CD2482C7A32A}" type="datetimeFigureOut">
              <a:rPr lang="en-US" smtClean="0"/>
              <a:t>07/13/2023</a:t>
            </a:fld>
            <a:endParaRPr lang="en-US"/>
          </a:p>
        </p:txBody>
      </p:sp>
      <p:sp>
        <p:nvSpPr>
          <p:cNvPr id="6" name="Footer Placeholder 5">
            <a:extLst>
              <a:ext uri="{FF2B5EF4-FFF2-40B4-BE49-F238E27FC236}">
                <a16:creationId xmlns:a16="http://schemas.microsoft.com/office/drawing/2014/main" id="{A64EA60E-4D21-451F-9806-D450923A11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3A3C95-32BF-4D34-A5FC-712E1CB5B87C}"/>
              </a:ext>
            </a:extLst>
          </p:cNvPr>
          <p:cNvSpPr>
            <a:spLocks noGrp="1"/>
          </p:cNvSpPr>
          <p:nvPr>
            <p:ph type="sldNum" sz="quarter" idx="12"/>
          </p:nvPr>
        </p:nvSpPr>
        <p:spPr/>
        <p:txBody>
          <a:bodyPr/>
          <a:lstStyle/>
          <a:p>
            <a:fld id="{887E5852-1622-4178-8B24-B79BBAFA1F56}" type="slidenum">
              <a:rPr lang="en-US" smtClean="0"/>
              <a:t>‹#›</a:t>
            </a:fld>
            <a:endParaRPr lang="en-US"/>
          </a:p>
        </p:txBody>
      </p:sp>
    </p:spTree>
    <p:extLst>
      <p:ext uri="{BB962C8B-B14F-4D97-AF65-F5344CB8AC3E}">
        <p14:creationId xmlns:p14="http://schemas.microsoft.com/office/powerpoint/2010/main" val="3986970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3AF4F-62E6-49E7-AA22-CB013DC1E8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42B5E0-7DB0-473B-BE14-3A991E619F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760326-9307-4A53-9D36-65DDCD3845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7DAC9A-834A-495D-B6AD-00237092D4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B2C048-68F8-470D-A4A4-EBE2042055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3A140-2302-4B8D-A9BF-466396E86F27}"/>
              </a:ext>
            </a:extLst>
          </p:cNvPr>
          <p:cNvSpPr>
            <a:spLocks noGrp="1"/>
          </p:cNvSpPr>
          <p:nvPr>
            <p:ph type="dt" sz="half" idx="10"/>
          </p:nvPr>
        </p:nvSpPr>
        <p:spPr/>
        <p:txBody>
          <a:bodyPr/>
          <a:lstStyle/>
          <a:p>
            <a:fld id="{4D78E2F6-4368-4F5F-888D-CD2482C7A32A}" type="datetimeFigureOut">
              <a:rPr lang="en-US" smtClean="0"/>
              <a:t>07/13/2023</a:t>
            </a:fld>
            <a:endParaRPr lang="en-US"/>
          </a:p>
        </p:txBody>
      </p:sp>
      <p:sp>
        <p:nvSpPr>
          <p:cNvPr id="8" name="Footer Placeholder 7">
            <a:extLst>
              <a:ext uri="{FF2B5EF4-FFF2-40B4-BE49-F238E27FC236}">
                <a16:creationId xmlns:a16="http://schemas.microsoft.com/office/drawing/2014/main" id="{E4FA7CA3-F305-46F9-8108-9ADA8660C7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2BC696-CE56-4A02-AFB4-15FB0CD42ECD}"/>
              </a:ext>
            </a:extLst>
          </p:cNvPr>
          <p:cNvSpPr>
            <a:spLocks noGrp="1"/>
          </p:cNvSpPr>
          <p:nvPr>
            <p:ph type="sldNum" sz="quarter" idx="12"/>
          </p:nvPr>
        </p:nvSpPr>
        <p:spPr/>
        <p:txBody>
          <a:bodyPr/>
          <a:lstStyle/>
          <a:p>
            <a:fld id="{887E5852-1622-4178-8B24-B79BBAFA1F56}" type="slidenum">
              <a:rPr lang="en-US" smtClean="0"/>
              <a:t>‹#›</a:t>
            </a:fld>
            <a:endParaRPr lang="en-US"/>
          </a:p>
        </p:txBody>
      </p:sp>
    </p:spTree>
    <p:extLst>
      <p:ext uri="{BB962C8B-B14F-4D97-AF65-F5344CB8AC3E}">
        <p14:creationId xmlns:p14="http://schemas.microsoft.com/office/powerpoint/2010/main" val="3244726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F7DCC-26C6-4B96-97B9-D3BABDF5B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ED9886-8829-4C06-8D35-B19520F3B491}"/>
              </a:ext>
            </a:extLst>
          </p:cNvPr>
          <p:cNvSpPr>
            <a:spLocks noGrp="1"/>
          </p:cNvSpPr>
          <p:nvPr>
            <p:ph type="dt" sz="half" idx="10"/>
          </p:nvPr>
        </p:nvSpPr>
        <p:spPr/>
        <p:txBody>
          <a:bodyPr/>
          <a:lstStyle/>
          <a:p>
            <a:fld id="{4D78E2F6-4368-4F5F-888D-CD2482C7A32A}" type="datetimeFigureOut">
              <a:rPr lang="en-US" smtClean="0"/>
              <a:t>07/13/2023</a:t>
            </a:fld>
            <a:endParaRPr lang="en-US"/>
          </a:p>
        </p:txBody>
      </p:sp>
      <p:sp>
        <p:nvSpPr>
          <p:cNvPr id="4" name="Footer Placeholder 3">
            <a:extLst>
              <a:ext uri="{FF2B5EF4-FFF2-40B4-BE49-F238E27FC236}">
                <a16:creationId xmlns:a16="http://schemas.microsoft.com/office/drawing/2014/main" id="{8A47B519-D10B-4C50-A341-C9A8549981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D2AE370-C229-4D66-BFA5-8C6643B639C8}"/>
              </a:ext>
            </a:extLst>
          </p:cNvPr>
          <p:cNvSpPr>
            <a:spLocks noGrp="1"/>
          </p:cNvSpPr>
          <p:nvPr>
            <p:ph type="sldNum" sz="quarter" idx="12"/>
          </p:nvPr>
        </p:nvSpPr>
        <p:spPr/>
        <p:txBody>
          <a:bodyPr/>
          <a:lstStyle/>
          <a:p>
            <a:fld id="{887E5852-1622-4178-8B24-B79BBAFA1F56}" type="slidenum">
              <a:rPr lang="en-US" smtClean="0"/>
              <a:t>‹#›</a:t>
            </a:fld>
            <a:endParaRPr lang="en-US"/>
          </a:p>
        </p:txBody>
      </p:sp>
    </p:spTree>
    <p:extLst>
      <p:ext uri="{BB962C8B-B14F-4D97-AF65-F5344CB8AC3E}">
        <p14:creationId xmlns:p14="http://schemas.microsoft.com/office/powerpoint/2010/main" val="3808248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B95BC9-0CBF-49FF-8DF7-0CA77F7F630D}"/>
              </a:ext>
            </a:extLst>
          </p:cNvPr>
          <p:cNvSpPr>
            <a:spLocks noGrp="1"/>
          </p:cNvSpPr>
          <p:nvPr>
            <p:ph type="dt" sz="half" idx="10"/>
          </p:nvPr>
        </p:nvSpPr>
        <p:spPr/>
        <p:txBody>
          <a:bodyPr/>
          <a:lstStyle/>
          <a:p>
            <a:fld id="{4D78E2F6-4368-4F5F-888D-CD2482C7A32A}" type="datetimeFigureOut">
              <a:rPr lang="en-US" smtClean="0"/>
              <a:t>07/13/2023</a:t>
            </a:fld>
            <a:endParaRPr lang="en-US"/>
          </a:p>
        </p:txBody>
      </p:sp>
      <p:sp>
        <p:nvSpPr>
          <p:cNvPr id="3" name="Footer Placeholder 2">
            <a:extLst>
              <a:ext uri="{FF2B5EF4-FFF2-40B4-BE49-F238E27FC236}">
                <a16:creationId xmlns:a16="http://schemas.microsoft.com/office/drawing/2014/main" id="{74C37D02-6F79-4412-A3F7-225EBB77D2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B06643-3894-40D4-9A4A-9604C7248445}"/>
              </a:ext>
            </a:extLst>
          </p:cNvPr>
          <p:cNvSpPr>
            <a:spLocks noGrp="1"/>
          </p:cNvSpPr>
          <p:nvPr>
            <p:ph type="sldNum" sz="quarter" idx="12"/>
          </p:nvPr>
        </p:nvSpPr>
        <p:spPr/>
        <p:txBody>
          <a:bodyPr/>
          <a:lstStyle/>
          <a:p>
            <a:fld id="{887E5852-1622-4178-8B24-B79BBAFA1F56}" type="slidenum">
              <a:rPr lang="en-US" smtClean="0"/>
              <a:t>‹#›</a:t>
            </a:fld>
            <a:endParaRPr lang="en-US"/>
          </a:p>
        </p:txBody>
      </p:sp>
    </p:spTree>
    <p:extLst>
      <p:ext uri="{BB962C8B-B14F-4D97-AF65-F5344CB8AC3E}">
        <p14:creationId xmlns:p14="http://schemas.microsoft.com/office/powerpoint/2010/main" val="2795286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4789-E277-44AE-994D-499DE89078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54DA84-9CC8-46E7-9A13-108FD6EDF0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594A04-C44A-4D19-8C3F-A38DCD5B14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6F9D00-9904-46DF-B57D-1DA63C99B916}"/>
              </a:ext>
            </a:extLst>
          </p:cNvPr>
          <p:cNvSpPr>
            <a:spLocks noGrp="1"/>
          </p:cNvSpPr>
          <p:nvPr>
            <p:ph type="dt" sz="half" idx="10"/>
          </p:nvPr>
        </p:nvSpPr>
        <p:spPr/>
        <p:txBody>
          <a:bodyPr/>
          <a:lstStyle/>
          <a:p>
            <a:fld id="{4D78E2F6-4368-4F5F-888D-CD2482C7A32A}" type="datetimeFigureOut">
              <a:rPr lang="en-US" smtClean="0"/>
              <a:t>07/13/2023</a:t>
            </a:fld>
            <a:endParaRPr lang="en-US"/>
          </a:p>
        </p:txBody>
      </p:sp>
      <p:sp>
        <p:nvSpPr>
          <p:cNvPr id="6" name="Footer Placeholder 5">
            <a:extLst>
              <a:ext uri="{FF2B5EF4-FFF2-40B4-BE49-F238E27FC236}">
                <a16:creationId xmlns:a16="http://schemas.microsoft.com/office/drawing/2014/main" id="{E7A23556-5C60-4E29-8BD3-7B822BC0F4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A555FB-A536-4F11-9F1A-C310EA61DE51}"/>
              </a:ext>
            </a:extLst>
          </p:cNvPr>
          <p:cNvSpPr>
            <a:spLocks noGrp="1"/>
          </p:cNvSpPr>
          <p:nvPr>
            <p:ph type="sldNum" sz="quarter" idx="12"/>
          </p:nvPr>
        </p:nvSpPr>
        <p:spPr/>
        <p:txBody>
          <a:bodyPr/>
          <a:lstStyle/>
          <a:p>
            <a:fld id="{887E5852-1622-4178-8B24-B79BBAFA1F56}" type="slidenum">
              <a:rPr lang="en-US" smtClean="0"/>
              <a:t>‹#›</a:t>
            </a:fld>
            <a:endParaRPr lang="en-US"/>
          </a:p>
        </p:txBody>
      </p:sp>
    </p:spTree>
    <p:extLst>
      <p:ext uri="{BB962C8B-B14F-4D97-AF65-F5344CB8AC3E}">
        <p14:creationId xmlns:p14="http://schemas.microsoft.com/office/powerpoint/2010/main" val="1900704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B8D81-CD73-4717-B71F-3F4B073760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8D95DB-D9F2-4386-A5B6-E75B1CDF30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F87EC9-E36C-4BD8-8FE1-8A2A29FDC4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F3C49E-F68C-421E-9052-76795E077326}"/>
              </a:ext>
            </a:extLst>
          </p:cNvPr>
          <p:cNvSpPr>
            <a:spLocks noGrp="1"/>
          </p:cNvSpPr>
          <p:nvPr>
            <p:ph type="dt" sz="half" idx="10"/>
          </p:nvPr>
        </p:nvSpPr>
        <p:spPr/>
        <p:txBody>
          <a:bodyPr/>
          <a:lstStyle/>
          <a:p>
            <a:fld id="{4D78E2F6-4368-4F5F-888D-CD2482C7A32A}" type="datetimeFigureOut">
              <a:rPr lang="en-US" smtClean="0"/>
              <a:t>07/13/2023</a:t>
            </a:fld>
            <a:endParaRPr lang="en-US"/>
          </a:p>
        </p:txBody>
      </p:sp>
      <p:sp>
        <p:nvSpPr>
          <p:cNvPr id="6" name="Footer Placeholder 5">
            <a:extLst>
              <a:ext uri="{FF2B5EF4-FFF2-40B4-BE49-F238E27FC236}">
                <a16:creationId xmlns:a16="http://schemas.microsoft.com/office/drawing/2014/main" id="{45F1613D-0572-4642-977C-69A7B5FFBE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9B1988-9257-4658-8C03-67E8E383519E}"/>
              </a:ext>
            </a:extLst>
          </p:cNvPr>
          <p:cNvSpPr>
            <a:spLocks noGrp="1"/>
          </p:cNvSpPr>
          <p:nvPr>
            <p:ph type="sldNum" sz="quarter" idx="12"/>
          </p:nvPr>
        </p:nvSpPr>
        <p:spPr/>
        <p:txBody>
          <a:bodyPr/>
          <a:lstStyle/>
          <a:p>
            <a:fld id="{887E5852-1622-4178-8B24-B79BBAFA1F56}" type="slidenum">
              <a:rPr lang="en-US" smtClean="0"/>
              <a:t>‹#›</a:t>
            </a:fld>
            <a:endParaRPr lang="en-US"/>
          </a:p>
        </p:txBody>
      </p:sp>
    </p:spTree>
    <p:extLst>
      <p:ext uri="{BB962C8B-B14F-4D97-AF65-F5344CB8AC3E}">
        <p14:creationId xmlns:p14="http://schemas.microsoft.com/office/powerpoint/2010/main" val="3634422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372C-E23D-4532-9274-EE283CC2CC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F4DA70-FEC5-45E3-83DC-546E571879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1563CD-E1D6-4E88-9A4E-3C09D512987F}"/>
              </a:ext>
            </a:extLst>
          </p:cNvPr>
          <p:cNvSpPr>
            <a:spLocks noGrp="1"/>
          </p:cNvSpPr>
          <p:nvPr>
            <p:ph type="dt" sz="half" idx="10"/>
          </p:nvPr>
        </p:nvSpPr>
        <p:spPr/>
        <p:txBody>
          <a:bodyPr/>
          <a:lstStyle/>
          <a:p>
            <a:fld id="{4D78E2F6-4368-4F5F-888D-CD2482C7A32A}" type="datetimeFigureOut">
              <a:rPr lang="en-US" smtClean="0"/>
              <a:t>07/13/2023</a:t>
            </a:fld>
            <a:endParaRPr lang="en-US"/>
          </a:p>
        </p:txBody>
      </p:sp>
      <p:sp>
        <p:nvSpPr>
          <p:cNvPr id="5" name="Footer Placeholder 4">
            <a:extLst>
              <a:ext uri="{FF2B5EF4-FFF2-40B4-BE49-F238E27FC236}">
                <a16:creationId xmlns:a16="http://schemas.microsoft.com/office/drawing/2014/main" id="{267F206D-307C-4ACA-8514-60EC3A06D2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FD3443-EB54-48E1-8D6B-5C83A2A67C37}"/>
              </a:ext>
            </a:extLst>
          </p:cNvPr>
          <p:cNvSpPr>
            <a:spLocks noGrp="1"/>
          </p:cNvSpPr>
          <p:nvPr>
            <p:ph type="sldNum" sz="quarter" idx="12"/>
          </p:nvPr>
        </p:nvSpPr>
        <p:spPr/>
        <p:txBody>
          <a:bodyPr/>
          <a:lstStyle/>
          <a:p>
            <a:fld id="{887E5852-1622-4178-8B24-B79BBAFA1F56}" type="slidenum">
              <a:rPr lang="en-US" smtClean="0"/>
              <a:t>‹#›</a:t>
            </a:fld>
            <a:endParaRPr lang="en-US"/>
          </a:p>
        </p:txBody>
      </p:sp>
    </p:spTree>
    <p:extLst>
      <p:ext uri="{BB962C8B-B14F-4D97-AF65-F5344CB8AC3E}">
        <p14:creationId xmlns:p14="http://schemas.microsoft.com/office/powerpoint/2010/main" val="1142973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D1FF5F-AD60-4C9C-80D1-73BADFC54C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40B95A-DA19-4130-AD85-965B35DE52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B73C2E-5B27-420C-98A0-053FD0C553CC}"/>
              </a:ext>
            </a:extLst>
          </p:cNvPr>
          <p:cNvSpPr>
            <a:spLocks noGrp="1"/>
          </p:cNvSpPr>
          <p:nvPr>
            <p:ph type="dt" sz="half" idx="10"/>
          </p:nvPr>
        </p:nvSpPr>
        <p:spPr/>
        <p:txBody>
          <a:bodyPr/>
          <a:lstStyle/>
          <a:p>
            <a:fld id="{4D78E2F6-4368-4F5F-888D-CD2482C7A32A}" type="datetimeFigureOut">
              <a:rPr lang="en-US" smtClean="0"/>
              <a:t>07/13/2023</a:t>
            </a:fld>
            <a:endParaRPr lang="en-US"/>
          </a:p>
        </p:txBody>
      </p:sp>
      <p:sp>
        <p:nvSpPr>
          <p:cNvPr id="5" name="Footer Placeholder 4">
            <a:extLst>
              <a:ext uri="{FF2B5EF4-FFF2-40B4-BE49-F238E27FC236}">
                <a16:creationId xmlns:a16="http://schemas.microsoft.com/office/drawing/2014/main" id="{0365FE0D-7784-4B69-BDF2-9AC620487F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286275-E1C4-4FA1-A8FB-4B7CBB7F537C}"/>
              </a:ext>
            </a:extLst>
          </p:cNvPr>
          <p:cNvSpPr>
            <a:spLocks noGrp="1"/>
          </p:cNvSpPr>
          <p:nvPr>
            <p:ph type="sldNum" sz="quarter" idx="12"/>
          </p:nvPr>
        </p:nvSpPr>
        <p:spPr/>
        <p:txBody>
          <a:bodyPr/>
          <a:lstStyle/>
          <a:p>
            <a:fld id="{887E5852-1622-4178-8B24-B79BBAFA1F56}" type="slidenum">
              <a:rPr lang="en-US" smtClean="0"/>
              <a:t>‹#›</a:t>
            </a:fld>
            <a:endParaRPr lang="en-US"/>
          </a:p>
        </p:txBody>
      </p:sp>
    </p:spTree>
    <p:extLst>
      <p:ext uri="{BB962C8B-B14F-4D97-AF65-F5344CB8AC3E}">
        <p14:creationId xmlns:p14="http://schemas.microsoft.com/office/powerpoint/2010/main" val="168389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379D00-23F7-48B9-81C0-80E9F07D69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CFFE59-62FA-42B7-B99B-39CD77E265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1CC790-7166-40D6-9A5C-45A409EE01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8E2F6-4368-4F5F-888D-CD2482C7A32A}" type="datetimeFigureOut">
              <a:rPr lang="en-US" smtClean="0"/>
              <a:t>07/13/2023</a:t>
            </a:fld>
            <a:endParaRPr lang="en-US"/>
          </a:p>
        </p:txBody>
      </p:sp>
      <p:sp>
        <p:nvSpPr>
          <p:cNvPr id="5" name="Footer Placeholder 4">
            <a:extLst>
              <a:ext uri="{FF2B5EF4-FFF2-40B4-BE49-F238E27FC236}">
                <a16:creationId xmlns:a16="http://schemas.microsoft.com/office/drawing/2014/main" id="{82BBD509-8E40-460A-BB18-67E92E63FF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9448EE3-1F7E-4B9F-9ED0-2CCF619638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7E5852-1622-4178-8B24-B79BBAFA1F56}" type="slidenum">
              <a:rPr lang="en-US" smtClean="0"/>
              <a:t>‹#›</a:t>
            </a:fld>
            <a:endParaRPr lang="en-US"/>
          </a:p>
        </p:txBody>
      </p:sp>
    </p:spTree>
    <p:extLst>
      <p:ext uri="{BB962C8B-B14F-4D97-AF65-F5344CB8AC3E}">
        <p14:creationId xmlns:p14="http://schemas.microsoft.com/office/powerpoint/2010/main" val="2227138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FD12241-46B6-494D-8320-7932EC96A197}"/>
              </a:ext>
            </a:extLst>
          </p:cNvPr>
          <p:cNvGrpSpPr/>
          <p:nvPr/>
        </p:nvGrpSpPr>
        <p:grpSpPr>
          <a:xfrm>
            <a:off x="4033837" y="1238749"/>
            <a:ext cx="4124325" cy="3870877"/>
            <a:chOff x="4033837" y="1247458"/>
            <a:chExt cx="4124325" cy="3870877"/>
          </a:xfrm>
        </p:grpSpPr>
        <p:grpSp>
          <p:nvGrpSpPr>
            <p:cNvPr id="4" name="Group 3">
              <a:extLst>
                <a:ext uri="{FF2B5EF4-FFF2-40B4-BE49-F238E27FC236}">
                  <a16:creationId xmlns:a16="http://schemas.microsoft.com/office/drawing/2014/main" id="{757704CC-9511-45CA-9068-06D5CB43597C}"/>
                </a:ext>
              </a:extLst>
            </p:cNvPr>
            <p:cNvGrpSpPr/>
            <p:nvPr/>
          </p:nvGrpSpPr>
          <p:grpSpPr>
            <a:xfrm>
              <a:off x="4033837" y="1247458"/>
              <a:ext cx="4124325" cy="3816987"/>
              <a:chOff x="0" y="0"/>
              <a:chExt cx="4160265" cy="3732488"/>
            </a:xfrm>
          </p:grpSpPr>
          <p:pic>
            <p:nvPicPr>
              <p:cNvPr id="6" name="Picture 5">
                <a:extLst>
                  <a:ext uri="{FF2B5EF4-FFF2-40B4-BE49-F238E27FC236}">
                    <a16:creationId xmlns:a16="http://schemas.microsoft.com/office/drawing/2014/main" id="{ECACB82B-C4A5-4A0A-B20C-DD6567AC5FE7}"/>
                  </a:ext>
                </a:extLst>
              </p:cNvPr>
              <p:cNvPicPr>
                <a:picLocks noChangeAspect="1"/>
              </p:cNvPicPr>
              <p:nvPr/>
            </p:nvPicPr>
            <p:blipFill>
              <a:blip r:embed="rId2"/>
              <a:stretch>
                <a:fillRect/>
              </a:stretch>
            </p:blipFill>
            <p:spPr>
              <a:xfrm>
                <a:off x="0" y="0"/>
                <a:ext cx="4159221" cy="506297"/>
              </a:xfrm>
              <a:prstGeom prst="rect">
                <a:avLst/>
              </a:prstGeom>
            </p:spPr>
          </p:pic>
          <p:pic>
            <p:nvPicPr>
              <p:cNvPr id="7" name="Picture 6">
                <a:extLst>
                  <a:ext uri="{FF2B5EF4-FFF2-40B4-BE49-F238E27FC236}">
                    <a16:creationId xmlns:a16="http://schemas.microsoft.com/office/drawing/2014/main" id="{CCAC4E96-0DFB-4AC3-ACFA-00A82669B4A6}"/>
                  </a:ext>
                </a:extLst>
              </p:cNvPr>
              <p:cNvPicPr/>
              <p:nvPr/>
            </p:nvPicPr>
            <p:blipFill rotWithShape="1">
              <a:blip r:embed="rId3"/>
              <a:srcRect l="19948" t="3345" r="16503" b="6807"/>
              <a:stretch/>
            </p:blipFill>
            <p:spPr>
              <a:xfrm>
                <a:off x="1044" y="86286"/>
                <a:ext cx="4159221" cy="3646202"/>
              </a:xfrm>
              <a:prstGeom prst="rect">
                <a:avLst/>
              </a:prstGeom>
            </p:spPr>
          </p:pic>
          <p:sp>
            <p:nvSpPr>
              <p:cNvPr id="8" name="Rectangle 7">
                <a:extLst>
                  <a:ext uri="{FF2B5EF4-FFF2-40B4-BE49-F238E27FC236}">
                    <a16:creationId xmlns:a16="http://schemas.microsoft.com/office/drawing/2014/main" id="{779611C1-8A51-4A6B-8F90-6CF8CE4F37F5}"/>
                  </a:ext>
                </a:extLst>
              </p:cNvPr>
              <p:cNvSpPr/>
              <p:nvPr/>
            </p:nvSpPr>
            <p:spPr>
              <a:xfrm>
                <a:off x="1662406" y="2330397"/>
                <a:ext cx="879675" cy="271629"/>
              </a:xfrm>
              <a:prstGeom prst="rect">
                <a:avLst/>
              </a:prstGeom>
              <a:solidFill>
                <a:srgbClr val="F9F9FB"/>
              </a:solidFill>
              <a:ln>
                <a:solidFill>
                  <a:srgbClr val="F9F9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9" name="Rectangle 8">
                <a:extLst>
                  <a:ext uri="{FF2B5EF4-FFF2-40B4-BE49-F238E27FC236}">
                    <a16:creationId xmlns:a16="http://schemas.microsoft.com/office/drawing/2014/main" id="{6C615CC6-4EC8-4147-8CA8-B99219BB2122}"/>
                  </a:ext>
                </a:extLst>
              </p:cNvPr>
              <p:cNvSpPr/>
              <p:nvPr/>
            </p:nvSpPr>
            <p:spPr>
              <a:xfrm>
                <a:off x="2787405" y="1691420"/>
                <a:ext cx="995423" cy="183335"/>
              </a:xfrm>
              <a:prstGeom prst="rect">
                <a:avLst/>
              </a:prstGeom>
              <a:solidFill>
                <a:srgbClr val="F9F9FB"/>
              </a:solidFill>
              <a:ln>
                <a:solidFill>
                  <a:srgbClr val="F9F9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0" name="Rectangle 9">
                <a:extLst>
                  <a:ext uri="{FF2B5EF4-FFF2-40B4-BE49-F238E27FC236}">
                    <a16:creationId xmlns:a16="http://schemas.microsoft.com/office/drawing/2014/main" id="{2C3541A6-70D8-4EF9-8176-6A6B9515D1BF}"/>
                  </a:ext>
                </a:extLst>
              </p:cNvPr>
              <p:cNvSpPr/>
              <p:nvPr/>
            </p:nvSpPr>
            <p:spPr>
              <a:xfrm>
                <a:off x="1655278" y="1848807"/>
                <a:ext cx="822134" cy="126727"/>
              </a:xfrm>
              <a:prstGeom prst="rect">
                <a:avLst/>
              </a:prstGeom>
              <a:solidFill>
                <a:srgbClr val="F9F9FB"/>
              </a:solidFill>
              <a:ln>
                <a:solidFill>
                  <a:srgbClr val="F9F9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grpSp>
        <p:sp>
          <p:nvSpPr>
            <p:cNvPr id="5" name="Text Box 2">
              <a:extLst>
                <a:ext uri="{FF2B5EF4-FFF2-40B4-BE49-F238E27FC236}">
                  <a16:creationId xmlns:a16="http://schemas.microsoft.com/office/drawing/2014/main" id="{53E1DD5A-93D8-4E0A-8C4D-D3AC4498FF99}"/>
                </a:ext>
              </a:extLst>
            </p:cNvPr>
            <p:cNvSpPr txBox="1">
              <a:spLocks noChangeArrowheads="1"/>
            </p:cNvSpPr>
            <p:nvPr/>
          </p:nvSpPr>
          <p:spPr bwMode="auto">
            <a:xfrm>
              <a:off x="4175546" y="4931553"/>
              <a:ext cx="3981581" cy="186782"/>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Screenshot for illustrative purposes only. </a:t>
              </a:r>
            </a:p>
          </p:txBody>
        </p:sp>
      </p:grpSp>
      <p:sp>
        <p:nvSpPr>
          <p:cNvPr id="11" name="Rectangle 10">
            <a:extLst>
              <a:ext uri="{FF2B5EF4-FFF2-40B4-BE49-F238E27FC236}">
                <a16:creationId xmlns:a16="http://schemas.microsoft.com/office/drawing/2014/main" id="{D258350E-DBEC-4CC8-8A38-3F09A0CFC62A}"/>
              </a:ext>
            </a:extLst>
          </p:cNvPr>
          <p:cNvSpPr/>
          <p:nvPr/>
        </p:nvSpPr>
        <p:spPr>
          <a:xfrm>
            <a:off x="5290456" y="3466315"/>
            <a:ext cx="2428504" cy="264346"/>
          </a:xfrm>
          <a:prstGeom prst="rect">
            <a:avLst/>
          </a:prstGeom>
          <a:solidFill>
            <a:srgbClr val="F9F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5CD8162-BE8C-4C92-A037-05E1C8B5723B}"/>
              </a:ext>
            </a:extLst>
          </p:cNvPr>
          <p:cNvSpPr txBox="1"/>
          <p:nvPr/>
        </p:nvSpPr>
        <p:spPr>
          <a:xfrm>
            <a:off x="458948" y="312534"/>
            <a:ext cx="6095010" cy="774507"/>
          </a:xfrm>
          <a:prstGeom prst="rect">
            <a:avLst/>
          </a:prstGeom>
          <a:noFill/>
        </p:spPr>
        <p:txBody>
          <a:bodyPr wrap="square">
            <a:spAutoFit/>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Decision Support Tool screenshots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Entry point from client NetBenefits® page:</a:t>
            </a:r>
          </a:p>
        </p:txBody>
      </p:sp>
    </p:spTree>
    <p:extLst>
      <p:ext uri="{BB962C8B-B14F-4D97-AF65-F5344CB8AC3E}">
        <p14:creationId xmlns:p14="http://schemas.microsoft.com/office/powerpoint/2010/main" val="500939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F5CD8162-BE8C-4C92-A037-05E1C8B5723B}"/>
              </a:ext>
            </a:extLst>
          </p:cNvPr>
          <p:cNvSpPr txBox="1"/>
          <p:nvPr/>
        </p:nvSpPr>
        <p:spPr>
          <a:xfrm>
            <a:off x="458948" y="312534"/>
            <a:ext cx="6095010" cy="774507"/>
          </a:xfrm>
          <a:prstGeom prst="rect">
            <a:avLst/>
          </a:prstGeom>
          <a:noFill/>
        </p:spPr>
        <p:txBody>
          <a:bodyPr wrap="square" lIns="91440" tIns="45720" rIns="91440" bIns="45720" anchor="t">
            <a:spAutoFit/>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Decision Support Tool screenshots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Calibri"/>
                <a:ea typeface="Calibri" panose="020F0502020204030204" pitchFamily="34" charset="0"/>
                <a:cs typeface="Times New Roman"/>
              </a:rPr>
              <a:t>Skip for</a:t>
            </a:r>
            <a:r>
              <a:rPr lang="en-US" sz="1800" dirty="0">
                <a:effectLst/>
                <a:latin typeface="Calibri"/>
                <a:ea typeface="Calibri" panose="020F0502020204030204" pitchFamily="34" charset="0"/>
                <a:cs typeface="Times New Roman"/>
              </a:rPr>
              <a:t> now option</a:t>
            </a:r>
            <a:r>
              <a:rPr lang="en-US" dirty="0">
                <a:latin typeface="Calibri"/>
                <a:ea typeface="Calibri" panose="020F0502020204030204" pitchFamily="34" charset="0"/>
                <a:cs typeface="Times New Roman"/>
              </a:rPr>
              <a:t> or Returning to review benefits</a:t>
            </a:r>
            <a:r>
              <a:rPr lang="en-US" sz="1800" dirty="0">
                <a:effectLst/>
                <a:latin typeface="Calibri"/>
                <a:ea typeface="Calibri" panose="020F0502020204030204" pitchFamily="34" charset="0"/>
                <a:cs typeface="Times New Roman"/>
              </a:rPr>
              <a:t>:</a:t>
            </a:r>
          </a:p>
        </p:txBody>
      </p:sp>
      <p:grpSp>
        <p:nvGrpSpPr>
          <p:cNvPr id="5" name="Group 4">
            <a:extLst>
              <a:ext uri="{FF2B5EF4-FFF2-40B4-BE49-F238E27FC236}">
                <a16:creationId xmlns:a16="http://schemas.microsoft.com/office/drawing/2014/main" id="{29C80862-DC62-490F-AED2-76AB5027BB97}"/>
              </a:ext>
            </a:extLst>
          </p:cNvPr>
          <p:cNvGrpSpPr/>
          <p:nvPr/>
        </p:nvGrpSpPr>
        <p:grpSpPr>
          <a:xfrm>
            <a:off x="3160338" y="1617009"/>
            <a:ext cx="4934791" cy="2169318"/>
            <a:chOff x="3160338" y="1617009"/>
            <a:chExt cx="4934791" cy="2169318"/>
          </a:xfrm>
        </p:grpSpPr>
        <p:grpSp>
          <p:nvGrpSpPr>
            <p:cNvPr id="4" name="Group 3">
              <a:extLst>
                <a:ext uri="{FF2B5EF4-FFF2-40B4-BE49-F238E27FC236}">
                  <a16:creationId xmlns:a16="http://schemas.microsoft.com/office/drawing/2014/main" id="{11AB18FB-C8F9-4F7F-B954-56A866AC74E4}"/>
                </a:ext>
              </a:extLst>
            </p:cNvPr>
            <p:cNvGrpSpPr/>
            <p:nvPr/>
          </p:nvGrpSpPr>
          <p:grpSpPr>
            <a:xfrm>
              <a:off x="3160338" y="1617009"/>
              <a:ext cx="4934791" cy="1982536"/>
              <a:chOff x="3160338" y="1617009"/>
              <a:chExt cx="4934791" cy="1982536"/>
            </a:xfrm>
          </p:grpSpPr>
          <p:pic>
            <p:nvPicPr>
              <p:cNvPr id="3" name="Picture 2">
                <a:extLst>
                  <a:ext uri="{FF2B5EF4-FFF2-40B4-BE49-F238E27FC236}">
                    <a16:creationId xmlns:a16="http://schemas.microsoft.com/office/drawing/2014/main" id="{894E5F63-B0E1-4B90-9ED0-066070E5E1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60338" y="1617009"/>
                <a:ext cx="4934791" cy="1982536"/>
              </a:xfrm>
              <a:prstGeom prst="rect">
                <a:avLst/>
              </a:prstGeom>
              <a:noFill/>
              <a:ln>
                <a:noFill/>
              </a:ln>
            </p:spPr>
          </p:pic>
          <p:sp>
            <p:nvSpPr>
              <p:cNvPr id="2" name="Rectangle 1">
                <a:extLst>
                  <a:ext uri="{FF2B5EF4-FFF2-40B4-BE49-F238E27FC236}">
                    <a16:creationId xmlns:a16="http://schemas.microsoft.com/office/drawing/2014/main" id="{465CBD40-177F-4947-BB84-CD1EA1DE4D02}"/>
                  </a:ext>
                </a:extLst>
              </p:cNvPr>
              <p:cNvSpPr/>
              <p:nvPr/>
            </p:nvSpPr>
            <p:spPr>
              <a:xfrm>
                <a:off x="3598223" y="2713513"/>
                <a:ext cx="4358244" cy="261256"/>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Fidelity Sans" panose="020B0503030202020204" pitchFamily="34" charset="0"/>
                  </a:rPr>
                  <a:t>Not sure which medical plan to pick?</a:t>
                </a:r>
              </a:p>
            </p:txBody>
          </p:sp>
        </p:grpSp>
        <p:sp>
          <p:nvSpPr>
            <p:cNvPr id="6" name="Text Box 2">
              <a:extLst>
                <a:ext uri="{FF2B5EF4-FFF2-40B4-BE49-F238E27FC236}">
                  <a16:creationId xmlns:a16="http://schemas.microsoft.com/office/drawing/2014/main" id="{2085EA83-B50E-40A6-92FD-871320814726}"/>
                </a:ext>
              </a:extLst>
            </p:cNvPr>
            <p:cNvSpPr txBox="1">
              <a:spLocks noChangeArrowheads="1"/>
            </p:cNvSpPr>
            <p:nvPr/>
          </p:nvSpPr>
          <p:spPr bwMode="auto">
            <a:xfrm>
              <a:off x="3160338" y="3599545"/>
              <a:ext cx="3981581" cy="186782"/>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Screenshot for illustrative purposes only. </a:t>
              </a:r>
            </a:p>
          </p:txBody>
        </p:sp>
      </p:grpSp>
    </p:spTree>
    <p:extLst>
      <p:ext uri="{BB962C8B-B14F-4D97-AF65-F5344CB8AC3E}">
        <p14:creationId xmlns:p14="http://schemas.microsoft.com/office/powerpoint/2010/main" val="1609610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E42112C-E7B4-4846-BF02-86AFC73CE230}"/>
              </a:ext>
            </a:extLst>
          </p:cNvPr>
          <p:cNvSpPr txBox="1"/>
          <p:nvPr/>
        </p:nvSpPr>
        <p:spPr>
          <a:xfrm>
            <a:off x="488373" y="224983"/>
            <a:ext cx="6095010" cy="774507"/>
          </a:xfrm>
          <a:prstGeom prst="rect">
            <a:avLst/>
          </a:prstGeom>
          <a:noFill/>
        </p:spPr>
        <p:txBody>
          <a:bodyPr wrap="square">
            <a:spAutoFit/>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Decision Support Tool screenshots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Personal preferences page:</a:t>
            </a:r>
          </a:p>
        </p:txBody>
      </p:sp>
      <p:grpSp>
        <p:nvGrpSpPr>
          <p:cNvPr id="8" name="Group 7">
            <a:extLst>
              <a:ext uri="{FF2B5EF4-FFF2-40B4-BE49-F238E27FC236}">
                <a16:creationId xmlns:a16="http://schemas.microsoft.com/office/drawing/2014/main" id="{2BC92F0E-94D8-6BF1-39FD-63F764F18EDF}"/>
              </a:ext>
            </a:extLst>
          </p:cNvPr>
          <p:cNvGrpSpPr/>
          <p:nvPr/>
        </p:nvGrpSpPr>
        <p:grpSpPr>
          <a:xfrm>
            <a:off x="2770824" y="1212933"/>
            <a:ext cx="6095010" cy="5021979"/>
            <a:chOff x="2770824" y="1212933"/>
            <a:chExt cx="6095010" cy="5021979"/>
          </a:xfrm>
        </p:grpSpPr>
        <p:pic>
          <p:nvPicPr>
            <p:cNvPr id="7" name="Picture 6" descr="A screenshot of a website&#10;&#10;Description automatically generated">
              <a:extLst>
                <a:ext uri="{FF2B5EF4-FFF2-40B4-BE49-F238E27FC236}">
                  <a16:creationId xmlns:a16="http://schemas.microsoft.com/office/drawing/2014/main" id="{5A5E1311-E9A5-8134-6B6C-E7AD5C6B73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0824" y="1212933"/>
              <a:ext cx="6095010" cy="5021979"/>
            </a:xfrm>
            <a:prstGeom prst="rect">
              <a:avLst/>
            </a:prstGeom>
          </p:spPr>
        </p:pic>
        <p:sp>
          <p:nvSpPr>
            <p:cNvPr id="3" name="Text Box 2">
              <a:extLst>
                <a:ext uri="{FF2B5EF4-FFF2-40B4-BE49-F238E27FC236}">
                  <a16:creationId xmlns:a16="http://schemas.microsoft.com/office/drawing/2014/main" id="{82A9CCD2-5CFA-41DC-B225-5481BBBABAC4}"/>
                </a:ext>
              </a:extLst>
            </p:cNvPr>
            <p:cNvSpPr txBox="1">
              <a:spLocks noChangeArrowheads="1"/>
            </p:cNvSpPr>
            <p:nvPr/>
          </p:nvSpPr>
          <p:spPr bwMode="auto">
            <a:xfrm>
              <a:off x="4971118" y="6048130"/>
              <a:ext cx="1694422" cy="186782"/>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Screenshot for illustrative purposes only. </a:t>
              </a:r>
            </a:p>
          </p:txBody>
        </p:sp>
      </p:grpSp>
    </p:spTree>
    <p:extLst>
      <p:ext uri="{BB962C8B-B14F-4D97-AF65-F5344CB8AC3E}">
        <p14:creationId xmlns:p14="http://schemas.microsoft.com/office/powerpoint/2010/main" val="650935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6A0172-86C8-444F-BC8D-F81F7A84D2B1}"/>
              </a:ext>
            </a:extLst>
          </p:cNvPr>
          <p:cNvSpPr txBox="1"/>
          <p:nvPr/>
        </p:nvSpPr>
        <p:spPr>
          <a:xfrm>
            <a:off x="636814" y="339298"/>
            <a:ext cx="9849098" cy="3970318"/>
          </a:xfrm>
          <a:prstGeom prst="rect">
            <a:avLst/>
          </a:prstGeom>
          <a:noFill/>
        </p:spPr>
        <p:txBody>
          <a:bodyPr wrap="square">
            <a:spAutoFit/>
          </a:bodyPr>
          <a:lstStyle/>
          <a:p>
            <a:r>
              <a:rPr lang="en-US" sz="1800" dirty="0">
                <a:solidFill>
                  <a:srgbClr val="000000"/>
                </a:solidFill>
                <a:latin typeface="Segoe UI" panose="020B0502040204020203" pitchFamily="34" charset="0"/>
              </a:rPr>
              <a:t>By using these communications, you represent that you are an authorized representative of the organization for which you are copying, distributing, posting or otherwise using the Fidelity prepared communications attached here and on behalf of such organization accept these terms and conditions on behalf of the organization located at http://go.fidelity.com/TermsForClientUsage </a:t>
            </a:r>
          </a:p>
          <a:p>
            <a:endParaRPr lang="en-US" sz="1800" dirty="0">
              <a:solidFill>
                <a:srgbClr val="000000"/>
              </a:solidFill>
              <a:latin typeface="Segoe UI" panose="020B0502040204020203" pitchFamily="34" charset="0"/>
            </a:endParaRPr>
          </a:p>
          <a:p>
            <a:r>
              <a:rPr lang="en-US" sz="1800" dirty="0">
                <a:solidFill>
                  <a:srgbClr val="000000"/>
                </a:solidFill>
                <a:latin typeface="Segoe UI" panose="020B0502040204020203" pitchFamily="34" charset="0"/>
              </a:rPr>
              <a:t>For plan sponsor use only.</a:t>
            </a:r>
          </a:p>
          <a:p>
            <a:endParaRPr lang="en-US" dirty="0">
              <a:solidFill>
                <a:srgbClr val="000000"/>
              </a:solidFill>
              <a:latin typeface="Segoe UI" panose="020B0502040204020203" pitchFamily="34" charset="0"/>
            </a:endParaRPr>
          </a:p>
          <a:p>
            <a:r>
              <a:rPr lang="en-US" sz="1800" dirty="0">
                <a:solidFill>
                  <a:srgbClr val="000000"/>
                </a:solidFill>
                <a:latin typeface="Segoe UI" panose="020B0502040204020203" pitchFamily="34" charset="0"/>
              </a:rPr>
              <a:t>Fidelity Workplace Services LLC, 245 Summer Street, Boston, MA 02210</a:t>
            </a:r>
          </a:p>
          <a:p>
            <a:endParaRPr lang="en-US" sz="1800" dirty="0">
              <a:solidFill>
                <a:srgbClr val="000000"/>
              </a:solidFill>
              <a:latin typeface="Segoe UI" panose="020B0502040204020203" pitchFamily="34" charset="0"/>
            </a:endParaRPr>
          </a:p>
          <a:p>
            <a:r>
              <a:rPr lang="en-US" sz="1800" dirty="0">
                <a:solidFill>
                  <a:srgbClr val="201D1D"/>
                </a:solidFill>
                <a:latin typeface="Segoe UI" panose="020B0502040204020203" pitchFamily="34" charset="0"/>
              </a:rPr>
              <a:t>© 2022 FMR LLC. All rights reserved. </a:t>
            </a:r>
          </a:p>
          <a:p>
            <a:endParaRPr lang="en-US" dirty="0">
              <a:solidFill>
                <a:srgbClr val="201D1D"/>
              </a:solidFill>
              <a:latin typeface="Segoe UI" panose="020B0502040204020203" pitchFamily="34"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1041970.1.0</a:t>
            </a:r>
          </a:p>
          <a:p>
            <a:endParaRPr lang="en-US" sz="1800" dirty="0">
              <a:solidFill>
                <a:srgbClr val="000000"/>
              </a:solidFill>
              <a:latin typeface="Segoe UI" panose="020B0502040204020203" pitchFamily="34" charset="0"/>
            </a:endParaRPr>
          </a:p>
        </p:txBody>
      </p:sp>
    </p:spTree>
    <p:extLst>
      <p:ext uri="{BB962C8B-B14F-4D97-AF65-F5344CB8AC3E}">
        <p14:creationId xmlns:p14="http://schemas.microsoft.com/office/powerpoint/2010/main" val="78543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d398678-1013-4176-b510-2fd7682e0fdc" xsi:nil="true"/>
    <lcf76f155ced4ddcb4097134ff3c332f xmlns="990c73ef-87bb-4e2c-9afd-9b787c5147b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54284292B958A4BB5E6BCA327F6F91C" ma:contentTypeVersion="17" ma:contentTypeDescription="Create a new document." ma:contentTypeScope="" ma:versionID="907651aa1ca5bb4101ec5846e72e7abe">
  <xsd:schema xmlns:xsd="http://www.w3.org/2001/XMLSchema" xmlns:xs="http://www.w3.org/2001/XMLSchema" xmlns:p="http://schemas.microsoft.com/office/2006/metadata/properties" xmlns:ns2="990c73ef-87bb-4e2c-9afd-9b787c5147bb" xmlns:ns3="dd398678-1013-4176-b510-2fd7682e0fdc" targetNamespace="http://schemas.microsoft.com/office/2006/metadata/properties" ma:root="true" ma:fieldsID="8dc4e9100c27c325b44a9c0e8c88260f" ns2:_="" ns3:_="">
    <xsd:import namespace="990c73ef-87bb-4e2c-9afd-9b787c5147bb"/>
    <xsd:import namespace="dd398678-1013-4176-b510-2fd7682e0fd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0c73ef-87bb-4e2c-9afd-9b787c5147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398678-1013-4176-b510-2fd7682e0fd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4cc2f07-8bf4-48c4-bdee-95d3215fe508}" ma:internalName="TaxCatchAll" ma:showField="CatchAllData" ma:web="dd398678-1013-4176-b510-2fd7682e0f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B1F50E-694B-4E5B-A65B-2607B15496A6}">
  <ds:schemaRefs>
    <ds:schemaRef ds:uri="990c73ef-87bb-4e2c-9afd-9b787c5147bb"/>
    <ds:schemaRef ds:uri="dd398678-1013-4176-b510-2fd7682e0fdc"/>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F043204-15BA-48C0-8330-E987DE7E22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0c73ef-87bb-4e2c-9afd-9b787c5147bb"/>
    <ds:schemaRef ds:uri="dd398678-1013-4176-b510-2fd7682e0f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466D02D-E265-4462-81AD-3531952979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823</TotalTime>
  <Words>150</Words>
  <Application>Microsoft Office PowerPoint</Application>
  <PresentationFormat>Widescreen</PresentationFormat>
  <Paragraphs>19</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Calibri Light</vt:lpstr>
      <vt:lpstr>Fidelity Sans</vt:lpstr>
      <vt:lpstr>Segoe UI</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Nowak, Delia</dc:creator>
  <cp:lastModifiedBy>Hummons, Jelisa</cp:lastModifiedBy>
  <cp:revision>3</cp:revision>
  <dcterms:created xsi:type="dcterms:W3CDTF">2022-08-11T15:55:56Z</dcterms:created>
  <dcterms:modified xsi:type="dcterms:W3CDTF">2023-07-13T19:42:03Z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0x010100954284292B958A4BB5E6BCA327F6F91C</vt:lpwstr>
  </property>
  <property fmtid="{D5CDD505-2E9C-101B-9397-08002B2CF9AE}" pid="3" name="MediaServiceImageTags">
    <vt:lpwstr/>
  </property>
</Properties>
</file>