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sldIdLst>
    <p:sldId id="256" r:id="rId5"/>
  </p:sldIdLst>
  <p:sldSz cx="20104100" cy="11309350"/>
  <p:notesSz cx="20104100" cy="113093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>
      <p:cViewPr varScale="1">
        <p:scale>
          <a:sx n="65" d="100"/>
          <a:sy n="65" d="100"/>
        </p:scale>
        <p:origin x="708" y="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cDowell, Brooke" userId="0a9a1681-a164-481d-b92c-0ad27f2dc277" providerId="ADAL" clId="{8B5A1A0C-7F69-4762-8ED8-F36B36CDBCDE}"/>
    <pc:docChg chg="modSld">
      <pc:chgData name="McDowell, Brooke" userId="0a9a1681-a164-481d-b92c-0ad27f2dc277" providerId="ADAL" clId="{8B5A1A0C-7F69-4762-8ED8-F36B36CDBCDE}" dt="2024-10-24T18:00:52.776" v="2" actId="20577"/>
      <pc:docMkLst>
        <pc:docMk/>
      </pc:docMkLst>
      <pc:sldChg chg="modSp mod">
        <pc:chgData name="McDowell, Brooke" userId="0a9a1681-a164-481d-b92c-0ad27f2dc277" providerId="ADAL" clId="{8B5A1A0C-7F69-4762-8ED8-F36B36CDBCDE}" dt="2024-10-24T18:00:52.776" v="2" actId="20577"/>
        <pc:sldMkLst>
          <pc:docMk/>
          <pc:sldMk cId="0" sldId="256"/>
        </pc:sldMkLst>
        <pc:spChg chg="mod">
          <ac:chgData name="McDowell, Brooke" userId="0a9a1681-a164-481d-b92c-0ad27f2dc277" providerId="ADAL" clId="{8B5A1A0C-7F69-4762-8ED8-F36B36CDBCDE}" dt="2024-10-24T18:00:52.776" v="2" actId="20577"/>
          <ac:spMkLst>
            <pc:docMk/>
            <pc:sldMk cId="0" sldId="256"/>
            <ac:spMk id="3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900" b="0" i="0">
                <a:solidFill>
                  <a:schemeClr val="tx1"/>
                </a:solidFill>
                <a:latin typeface="Fidelity Slab 240625 Medium"/>
                <a:cs typeface="Fidelity Slab 240625 Medium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10/24/2024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900" b="0" i="0">
                <a:solidFill>
                  <a:schemeClr val="tx1"/>
                </a:solidFill>
                <a:latin typeface="Fidelity Slab 240625 Medium"/>
                <a:cs typeface="Fidelity Slab 240625 Medium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10/24/2024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900" b="0" i="0">
                <a:solidFill>
                  <a:schemeClr val="tx1"/>
                </a:solidFill>
                <a:latin typeface="Fidelity Slab 240625 Medium"/>
                <a:cs typeface="Fidelity Slab 240625 Medium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10/24/2024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900" b="0" i="0">
                <a:solidFill>
                  <a:schemeClr val="tx1"/>
                </a:solidFill>
                <a:latin typeface="Fidelity Slab 240625 Medium"/>
                <a:cs typeface="Fidelity Slab 240625 Medium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10/24/2024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10/24/2024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12" Type="http://schemas.openxmlformats.org/officeDocument/2006/relationships/image" Target="../media/image6.png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9.png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Relationship Id="rId14" Type="http://schemas.openxmlformats.org/officeDocument/2006/relationships/image" Target="../media/image8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20104100" cy="9697720"/>
          </a:xfrm>
          <a:custGeom>
            <a:avLst/>
            <a:gdLst/>
            <a:ahLst/>
            <a:cxnLst/>
            <a:rect l="l" t="t" r="r" b="b"/>
            <a:pathLst>
              <a:path w="20104100" h="9697720">
                <a:moveTo>
                  <a:pt x="0" y="9697149"/>
                </a:moveTo>
                <a:lnTo>
                  <a:pt x="20104099" y="9697149"/>
                </a:lnTo>
                <a:lnTo>
                  <a:pt x="20104099" y="0"/>
                </a:lnTo>
                <a:lnTo>
                  <a:pt x="0" y="0"/>
                </a:lnTo>
                <a:lnTo>
                  <a:pt x="0" y="9697149"/>
                </a:lnTo>
                <a:close/>
              </a:path>
            </a:pathLst>
          </a:custGeom>
          <a:solidFill>
            <a:srgbClr val="F7F4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9697154"/>
            <a:ext cx="20104100" cy="1611630"/>
          </a:xfrm>
          <a:custGeom>
            <a:avLst/>
            <a:gdLst/>
            <a:ahLst/>
            <a:cxnLst/>
            <a:rect l="l" t="t" r="r" b="b"/>
            <a:pathLst>
              <a:path w="20104100" h="1611629">
                <a:moveTo>
                  <a:pt x="20104100" y="0"/>
                </a:moveTo>
                <a:lnTo>
                  <a:pt x="0" y="0"/>
                </a:lnTo>
                <a:lnTo>
                  <a:pt x="0" y="1611401"/>
                </a:lnTo>
                <a:lnTo>
                  <a:pt x="20104100" y="1611401"/>
                </a:lnTo>
                <a:lnTo>
                  <a:pt x="201041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17001160" y="10216775"/>
            <a:ext cx="2335530" cy="566420"/>
          </a:xfrm>
          <a:custGeom>
            <a:avLst/>
            <a:gdLst/>
            <a:ahLst/>
            <a:cxnLst/>
            <a:rect l="l" t="t" r="r" b="b"/>
            <a:pathLst>
              <a:path w="2335530" h="566420">
                <a:moveTo>
                  <a:pt x="542150" y="261302"/>
                </a:moveTo>
                <a:lnTo>
                  <a:pt x="536663" y="216204"/>
                </a:lnTo>
                <a:lnTo>
                  <a:pt x="523913" y="172808"/>
                </a:lnTo>
                <a:lnTo>
                  <a:pt x="504202" y="132359"/>
                </a:lnTo>
                <a:lnTo>
                  <a:pt x="474103" y="91173"/>
                </a:lnTo>
                <a:lnTo>
                  <a:pt x="436702" y="56375"/>
                </a:lnTo>
                <a:lnTo>
                  <a:pt x="394004" y="29197"/>
                </a:lnTo>
                <a:lnTo>
                  <a:pt x="348005" y="10883"/>
                </a:lnTo>
                <a:lnTo>
                  <a:pt x="304863" y="1879"/>
                </a:lnTo>
                <a:lnTo>
                  <a:pt x="259346" y="0"/>
                </a:lnTo>
                <a:lnTo>
                  <a:pt x="214414" y="5283"/>
                </a:lnTo>
                <a:lnTo>
                  <a:pt x="173037" y="17691"/>
                </a:lnTo>
                <a:lnTo>
                  <a:pt x="125209" y="41897"/>
                </a:lnTo>
                <a:lnTo>
                  <a:pt x="81851" y="76454"/>
                </a:lnTo>
                <a:lnTo>
                  <a:pt x="45974" y="118706"/>
                </a:lnTo>
                <a:lnTo>
                  <a:pt x="20535" y="165989"/>
                </a:lnTo>
                <a:lnTo>
                  <a:pt x="5181" y="216039"/>
                </a:lnTo>
                <a:lnTo>
                  <a:pt x="0" y="269049"/>
                </a:lnTo>
                <a:lnTo>
                  <a:pt x="4940" y="322021"/>
                </a:lnTo>
                <a:lnTo>
                  <a:pt x="19964" y="371919"/>
                </a:lnTo>
                <a:lnTo>
                  <a:pt x="44792" y="419061"/>
                </a:lnTo>
                <a:lnTo>
                  <a:pt x="79819" y="461086"/>
                </a:lnTo>
                <a:lnTo>
                  <a:pt x="122275" y="495592"/>
                </a:lnTo>
                <a:lnTo>
                  <a:pt x="169316" y="520141"/>
                </a:lnTo>
                <a:lnTo>
                  <a:pt x="227749" y="339521"/>
                </a:lnTo>
                <a:lnTo>
                  <a:pt x="357924" y="339521"/>
                </a:lnTo>
                <a:lnTo>
                  <a:pt x="329463" y="321081"/>
                </a:lnTo>
                <a:lnTo>
                  <a:pt x="231965" y="321017"/>
                </a:lnTo>
                <a:lnTo>
                  <a:pt x="270052" y="198640"/>
                </a:lnTo>
                <a:lnTo>
                  <a:pt x="205498" y="302247"/>
                </a:lnTo>
                <a:lnTo>
                  <a:pt x="224802" y="315899"/>
                </a:lnTo>
                <a:lnTo>
                  <a:pt x="196951" y="315899"/>
                </a:lnTo>
                <a:lnTo>
                  <a:pt x="172453" y="354876"/>
                </a:lnTo>
                <a:lnTo>
                  <a:pt x="68072" y="409511"/>
                </a:lnTo>
                <a:lnTo>
                  <a:pt x="66332" y="410095"/>
                </a:lnTo>
                <a:lnTo>
                  <a:pt x="65773" y="409778"/>
                </a:lnTo>
                <a:lnTo>
                  <a:pt x="66065" y="409206"/>
                </a:lnTo>
                <a:lnTo>
                  <a:pt x="66332" y="409206"/>
                </a:lnTo>
                <a:lnTo>
                  <a:pt x="196646" y="298526"/>
                </a:lnTo>
                <a:lnTo>
                  <a:pt x="30810" y="317855"/>
                </a:lnTo>
                <a:lnTo>
                  <a:pt x="30505" y="317588"/>
                </a:lnTo>
                <a:lnTo>
                  <a:pt x="30505" y="316992"/>
                </a:lnTo>
                <a:lnTo>
                  <a:pt x="30810" y="316738"/>
                </a:lnTo>
                <a:lnTo>
                  <a:pt x="191566" y="269519"/>
                </a:lnTo>
                <a:lnTo>
                  <a:pt x="29349" y="221970"/>
                </a:lnTo>
                <a:lnTo>
                  <a:pt x="29349" y="221462"/>
                </a:lnTo>
                <a:lnTo>
                  <a:pt x="29946" y="221157"/>
                </a:lnTo>
                <a:lnTo>
                  <a:pt x="196646" y="238760"/>
                </a:lnTo>
                <a:lnTo>
                  <a:pt x="66065" y="131508"/>
                </a:lnTo>
                <a:lnTo>
                  <a:pt x="66065" y="131254"/>
                </a:lnTo>
                <a:lnTo>
                  <a:pt x="66903" y="130924"/>
                </a:lnTo>
                <a:lnTo>
                  <a:pt x="213753" y="211175"/>
                </a:lnTo>
                <a:lnTo>
                  <a:pt x="136067" y="63258"/>
                </a:lnTo>
                <a:lnTo>
                  <a:pt x="136613" y="62661"/>
                </a:lnTo>
                <a:lnTo>
                  <a:pt x="239636" y="196646"/>
                </a:lnTo>
                <a:lnTo>
                  <a:pt x="227647" y="23672"/>
                </a:lnTo>
                <a:lnTo>
                  <a:pt x="227939" y="23101"/>
                </a:lnTo>
                <a:lnTo>
                  <a:pt x="228828" y="23672"/>
                </a:lnTo>
                <a:lnTo>
                  <a:pt x="272376" y="190411"/>
                </a:lnTo>
                <a:lnTo>
                  <a:pt x="322122" y="28536"/>
                </a:lnTo>
                <a:lnTo>
                  <a:pt x="322668" y="28232"/>
                </a:lnTo>
                <a:lnTo>
                  <a:pt x="323265" y="28536"/>
                </a:lnTo>
                <a:lnTo>
                  <a:pt x="302514" y="195567"/>
                </a:lnTo>
                <a:lnTo>
                  <a:pt x="410654" y="68656"/>
                </a:lnTo>
                <a:lnTo>
                  <a:pt x="411175" y="68364"/>
                </a:lnTo>
                <a:lnTo>
                  <a:pt x="411175" y="69189"/>
                </a:lnTo>
                <a:lnTo>
                  <a:pt x="328396" y="215214"/>
                </a:lnTo>
                <a:lnTo>
                  <a:pt x="478332" y="139204"/>
                </a:lnTo>
                <a:lnTo>
                  <a:pt x="478612" y="138633"/>
                </a:lnTo>
                <a:lnTo>
                  <a:pt x="479767" y="138899"/>
                </a:lnTo>
                <a:lnTo>
                  <a:pt x="479488" y="139458"/>
                </a:lnTo>
                <a:lnTo>
                  <a:pt x="346011" y="240499"/>
                </a:lnTo>
                <a:lnTo>
                  <a:pt x="516470" y="229400"/>
                </a:lnTo>
                <a:lnTo>
                  <a:pt x="516750" y="229704"/>
                </a:lnTo>
                <a:lnTo>
                  <a:pt x="516750" y="230225"/>
                </a:lnTo>
                <a:lnTo>
                  <a:pt x="516204" y="230225"/>
                </a:lnTo>
                <a:lnTo>
                  <a:pt x="350024" y="270357"/>
                </a:lnTo>
                <a:lnTo>
                  <a:pt x="509930" y="326415"/>
                </a:lnTo>
                <a:lnTo>
                  <a:pt x="511035" y="327279"/>
                </a:lnTo>
                <a:lnTo>
                  <a:pt x="511035" y="327558"/>
                </a:lnTo>
                <a:lnTo>
                  <a:pt x="510794" y="327837"/>
                </a:lnTo>
                <a:lnTo>
                  <a:pt x="340639" y="301955"/>
                </a:lnTo>
                <a:lnTo>
                  <a:pt x="471754" y="415163"/>
                </a:lnTo>
                <a:lnTo>
                  <a:pt x="472059" y="415747"/>
                </a:lnTo>
                <a:lnTo>
                  <a:pt x="471754" y="416369"/>
                </a:lnTo>
                <a:lnTo>
                  <a:pt x="471195" y="416369"/>
                </a:lnTo>
                <a:lnTo>
                  <a:pt x="371094" y="360540"/>
                </a:lnTo>
                <a:lnTo>
                  <a:pt x="443001" y="480364"/>
                </a:lnTo>
                <a:lnTo>
                  <a:pt x="472198" y="453034"/>
                </a:lnTo>
                <a:lnTo>
                  <a:pt x="496709" y="421779"/>
                </a:lnTo>
                <a:lnTo>
                  <a:pt x="516140" y="387654"/>
                </a:lnTo>
                <a:lnTo>
                  <a:pt x="530085" y="351701"/>
                </a:lnTo>
                <a:lnTo>
                  <a:pt x="540067" y="306882"/>
                </a:lnTo>
                <a:lnTo>
                  <a:pt x="542150" y="261302"/>
                </a:lnTo>
                <a:close/>
              </a:path>
              <a:path w="2335530" h="566420">
                <a:moveTo>
                  <a:pt x="612203" y="499186"/>
                </a:moveTo>
                <a:lnTo>
                  <a:pt x="580161" y="499224"/>
                </a:lnTo>
                <a:lnTo>
                  <a:pt x="559816" y="566089"/>
                </a:lnTo>
                <a:lnTo>
                  <a:pt x="591794" y="566064"/>
                </a:lnTo>
                <a:lnTo>
                  <a:pt x="612203" y="499186"/>
                </a:lnTo>
                <a:close/>
              </a:path>
              <a:path w="2335530" h="566420">
                <a:moveTo>
                  <a:pt x="953630" y="85585"/>
                </a:moveTo>
                <a:lnTo>
                  <a:pt x="686955" y="85585"/>
                </a:lnTo>
                <a:lnTo>
                  <a:pt x="582790" y="457454"/>
                </a:lnTo>
                <a:lnTo>
                  <a:pt x="712876" y="457454"/>
                </a:lnTo>
                <a:lnTo>
                  <a:pt x="751751" y="318363"/>
                </a:lnTo>
                <a:lnTo>
                  <a:pt x="887831" y="318363"/>
                </a:lnTo>
                <a:lnTo>
                  <a:pt x="910767" y="237134"/>
                </a:lnTo>
                <a:lnTo>
                  <a:pt x="774687" y="237134"/>
                </a:lnTo>
                <a:lnTo>
                  <a:pt x="792137" y="173824"/>
                </a:lnTo>
                <a:lnTo>
                  <a:pt x="928217" y="173824"/>
                </a:lnTo>
                <a:lnTo>
                  <a:pt x="953630" y="85585"/>
                </a:lnTo>
                <a:close/>
              </a:path>
              <a:path w="2335530" h="566420">
                <a:moveTo>
                  <a:pt x="1090193" y="185788"/>
                </a:moveTo>
                <a:lnTo>
                  <a:pt x="961593" y="185788"/>
                </a:lnTo>
                <a:lnTo>
                  <a:pt x="885329" y="457454"/>
                </a:lnTo>
                <a:lnTo>
                  <a:pt x="1013929" y="457454"/>
                </a:lnTo>
                <a:lnTo>
                  <a:pt x="1090193" y="185788"/>
                </a:lnTo>
                <a:close/>
              </a:path>
              <a:path w="2335530" h="566420">
                <a:moveTo>
                  <a:pt x="1118108" y="85598"/>
                </a:moveTo>
                <a:lnTo>
                  <a:pt x="989520" y="85598"/>
                </a:lnTo>
                <a:lnTo>
                  <a:pt x="968578" y="159867"/>
                </a:lnTo>
                <a:lnTo>
                  <a:pt x="1097165" y="159867"/>
                </a:lnTo>
                <a:lnTo>
                  <a:pt x="1118108" y="85598"/>
                </a:lnTo>
                <a:close/>
              </a:path>
              <a:path w="2335530" h="566420">
                <a:moveTo>
                  <a:pt x="1451724" y="85598"/>
                </a:moveTo>
                <a:lnTo>
                  <a:pt x="1323124" y="85598"/>
                </a:lnTo>
                <a:lnTo>
                  <a:pt x="1287233" y="216674"/>
                </a:lnTo>
                <a:lnTo>
                  <a:pt x="1276400" y="202666"/>
                </a:lnTo>
                <a:lnTo>
                  <a:pt x="1271282" y="199097"/>
                </a:lnTo>
                <a:lnTo>
                  <a:pt x="1271282" y="277495"/>
                </a:lnTo>
                <a:lnTo>
                  <a:pt x="1245349" y="366737"/>
                </a:lnTo>
                <a:lnTo>
                  <a:pt x="1239875" y="370217"/>
                </a:lnTo>
                <a:lnTo>
                  <a:pt x="1233398" y="373202"/>
                </a:lnTo>
                <a:lnTo>
                  <a:pt x="1223429" y="373202"/>
                </a:lnTo>
                <a:lnTo>
                  <a:pt x="1215047" y="371627"/>
                </a:lnTo>
                <a:lnTo>
                  <a:pt x="1208786" y="367411"/>
                </a:lnTo>
                <a:lnTo>
                  <a:pt x="1204849" y="361213"/>
                </a:lnTo>
                <a:lnTo>
                  <a:pt x="1203490" y="353758"/>
                </a:lnTo>
                <a:lnTo>
                  <a:pt x="1204963" y="336918"/>
                </a:lnTo>
                <a:lnTo>
                  <a:pt x="1221435" y="285965"/>
                </a:lnTo>
                <a:lnTo>
                  <a:pt x="1250848" y="266522"/>
                </a:lnTo>
                <a:lnTo>
                  <a:pt x="1258811" y="266522"/>
                </a:lnTo>
                <a:lnTo>
                  <a:pt x="1266799" y="271018"/>
                </a:lnTo>
                <a:lnTo>
                  <a:pt x="1271282" y="277495"/>
                </a:lnTo>
                <a:lnTo>
                  <a:pt x="1271282" y="199097"/>
                </a:lnTo>
                <a:lnTo>
                  <a:pt x="1260068" y="191262"/>
                </a:lnTo>
                <a:lnTo>
                  <a:pt x="1238872" y="183603"/>
                </a:lnTo>
                <a:lnTo>
                  <a:pt x="1213472" y="180809"/>
                </a:lnTo>
                <a:lnTo>
                  <a:pt x="1183055" y="184327"/>
                </a:lnTo>
                <a:lnTo>
                  <a:pt x="1133068" y="212140"/>
                </a:lnTo>
                <a:lnTo>
                  <a:pt x="1096543" y="276009"/>
                </a:lnTo>
                <a:lnTo>
                  <a:pt x="1082065" y="319620"/>
                </a:lnTo>
                <a:lnTo>
                  <a:pt x="1072718" y="362851"/>
                </a:lnTo>
                <a:lnTo>
                  <a:pt x="1069403" y="401599"/>
                </a:lnTo>
                <a:lnTo>
                  <a:pt x="1074191" y="429209"/>
                </a:lnTo>
                <a:lnTo>
                  <a:pt x="1087843" y="448652"/>
                </a:lnTo>
                <a:lnTo>
                  <a:pt x="1109357" y="460133"/>
                </a:lnTo>
                <a:lnTo>
                  <a:pt x="1137691" y="463918"/>
                </a:lnTo>
                <a:lnTo>
                  <a:pt x="1166063" y="461175"/>
                </a:lnTo>
                <a:lnTo>
                  <a:pt x="1190028" y="453517"/>
                </a:lnTo>
                <a:lnTo>
                  <a:pt x="1211008" y="441845"/>
                </a:lnTo>
                <a:lnTo>
                  <a:pt x="1230401" y="427037"/>
                </a:lnTo>
                <a:lnTo>
                  <a:pt x="1221435" y="457441"/>
                </a:lnTo>
                <a:lnTo>
                  <a:pt x="1347546" y="457441"/>
                </a:lnTo>
                <a:lnTo>
                  <a:pt x="1356067" y="427037"/>
                </a:lnTo>
                <a:lnTo>
                  <a:pt x="1371142" y="373202"/>
                </a:lnTo>
                <a:lnTo>
                  <a:pt x="1401038" y="266522"/>
                </a:lnTo>
                <a:lnTo>
                  <a:pt x="1414995" y="216674"/>
                </a:lnTo>
                <a:lnTo>
                  <a:pt x="1451724" y="85598"/>
                </a:lnTo>
                <a:close/>
              </a:path>
              <a:path w="2335530" h="566420">
                <a:moveTo>
                  <a:pt x="1724609" y="263537"/>
                </a:moveTo>
                <a:lnTo>
                  <a:pt x="1715262" y="221792"/>
                </a:lnTo>
                <a:lnTo>
                  <a:pt x="1647228" y="182956"/>
                </a:lnTo>
                <a:lnTo>
                  <a:pt x="1604492" y="180098"/>
                </a:lnTo>
                <a:lnTo>
                  <a:pt x="1604492" y="267017"/>
                </a:lnTo>
                <a:lnTo>
                  <a:pt x="1604492" y="272008"/>
                </a:lnTo>
                <a:lnTo>
                  <a:pt x="1602498" y="280492"/>
                </a:lnTo>
                <a:lnTo>
                  <a:pt x="1601000" y="285965"/>
                </a:lnTo>
                <a:lnTo>
                  <a:pt x="1548155" y="285965"/>
                </a:lnTo>
                <a:lnTo>
                  <a:pt x="1554149" y="268414"/>
                </a:lnTo>
                <a:lnTo>
                  <a:pt x="1561744" y="256514"/>
                </a:lnTo>
                <a:lnTo>
                  <a:pt x="1571015" y="249745"/>
                </a:lnTo>
                <a:lnTo>
                  <a:pt x="1582051" y="247599"/>
                </a:lnTo>
                <a:lnTo>
                  <a:pt x="1591233" y="248539"/>
                </a:lnTo>
                <a:lnTo>
                  <a:pt x="1598320" y="251714"/>
                </a:lnTo>
                <a:lnTo>
                  <a:pt x="1602879" y="257683"/>
                </a:lnTo>
                <a:lnTo>
                  <a:pt x="1604492" y="267017"/>
                </a:lnTo>
                <a:lnTo>
                  <a:pt x="1604492" y="180098"/>
                </a:lnTo>
                <a:lnTo>
                  <a:pt x="1553743" y="182473"/>
                </a:lnTo>
                <a:lnTo>
                  <a:pt x="1515452" y="192582"/>
                </a:lnTo>
                <a:lnTo>
                  <a:pt x="1480794" y="210642"/>
                </a:lnTo>
                <a:lnTo>
                  <a:pt x="1452460" y="237629"/>
                </a:lnTo>
                <a:lnTo>
                  <a:pt x="1418691" y="307022"/>
                </a:lnTo>
                <a:lnTo>
                  <a:pt x="1408722" y="345846"/>
                </a:lnTo>
                <a:lnTo>
                  <a:pt x="1405115" y="380174"/>
                </a:lnTo>
                <a:lnTo>
                  <a:pt x="1415567" y="424243"/>
                </a:lnTo>
                <a:lnTo>
                  <a:pt x="1444294" y="449757"/>
                </a:lnTo>
                <a:lnTo>
                  <a:pt x="1487322" y="461543"/>
                </a:lnTo>
                <a:lnTo>
                  <a:pt x="1540687" y="464400"/>
                </a:lnTo>
                <a:lnTo>
                  <a:pt x="1577835" y="461035"/>
                </a:lnTo>
                <a:lnTo>
                  <a:pt x="1618145" y="450164"/>
                </a:lnTo>
                <a:lnTo>
                  <a:pt x="1656270" y="430606"/>
                </a:lnTo>
                <a:lnTo>
                  <a:pt x="1686890" y="401180"/>
                </a:lnTo>
                <a:lnTo>
                  <a:pt x="1704657" y="360730"/>
                </a:lnTo>
                <a:lnTo>
                  <a:pt x="1578559" y="360730"/>
                </a:lnTo>
                <a:lnTo>
                  <a:pt x="1572717" y="377101"/>
                </a:lnTo>
                <a:lnTo>
                  <a:pt x="1565795" y="387337"/>
                </a:lnTo>
                <a:lnTo>
                  <a:pt x="1556905" y="392633"/>
                </a:lnTo>
                <a:lnTo>
                  <a:pt x="1545170" y="394131"/>
                </a:lnTo>
                <a:lnTo>
                  <a:pt x="1534642" y="391871"/>
                </a:lnTo>
                <a:lnTo>
                  <a:pt x="1528978" y="386473"/>
                </a:lnTo>
                <a:lnTo>
                  <a:pt x="1526717" y="380174"/>
                </a:lnTo>
                <a:lnTo>
                  <a:pt x="1526667" y="380047"/>
                </a:lnTo>
                <a:lnTo>
                  <a:pt x="1533207" y="338810"/>
                </a:lnTo>
                <a:lnTo>
                  <a:pt x="1710651" y="338810"/>
                </a:lnTo>
                <a:lnTo>
                  <a:pt x="1715782" y="319900"/>
                </a:lnTo>
                <a:lnTo>
                  <a:pt x="1720253" y="298932"/>
                </a:lnTo>
                <a:lnTo>
                  <a:pt x="1722310" y="285965"/>
                </a:lnTo>
                <a:lnTo>
                  <a:pt x="1723415" y="279095"/>
                </a:lnTo>
                <a:lnTo>
                  <a:pt x="1724609" y="263537"/>
                </a:lnTo>
                <a:close/>
              </a:path>
              <a:path w="2335530" h="566420">
                <a:moveTo>
                  <a:pt x="1944065" y="85585"/>
                </a:moveTo>
                <a:lnTo>
                  <a:pt x="1815465" y="85585"/>
                </a:lnTo>
                <a:lnTo>
                  <a:pt x="1711286" y="457454"/>
                </a:lnTo>
                <a:lnTo>
                  <a:pt x="1839899" y="457454"/>
                </a:lnTo>
                <a:lnTo>
                  <a:pt x="1944065" y="85585"/>
                </a:lnTo>
                <a:close/>
              </a:path>
              <a:path w="2335530" h="566420">
                <a:moveTo>
                  <a:pt x="2086063" y="185788"/>
                </a:moveTo>
                <a:lnTo>
                  <a:pt x="1957451" y="185788"/>
                </a:lnTo>
                <a:lnTo>
                  <a:pt x="1881187" y="457454"/>
                </a:lnTo>
                <a:lnTo>
                  <a:pt x="2009800" y="457454"/>
                </a:lnTo>
                <a:lnTo>
                  <a:pt x="2086063" y="185788"/>
                </a:lnTo>
                <a:close/>
              </a:path>
              <a:path w="2335530" h="566420">
                <a:moveTo>
                  <a:pt x="2113965" y="85598"/>
                </a:moveTo>
                <a:lnTo>
                  <a:pt x="1985365" y="85598"/>
                </a:lnTo>
                <a:lnTo>
                  <a:pt x="1964423" y="159867"/>
                </a:lnTo>
                <a:lnTo>
                  <a:pt x="2093036" y="159867"/>
                </a:lnTo>
                <a:lnTo>
                  <a:pt x="2113965" y="85598"/>
                </a:lnTo>
                <a:close/>
              </a:path>
              <a:path w="2335530" h="566420">
                <a:moveTo>
                  <a:pt x="2335415" y="247091"/>
                </a:moveTo>
                <a:lnTo>
                  <a:pt x="2324227" y="185788"/>
                </a:lnTo>
                <a:lnTo>
                  <a:pt x="2254440" y="185788"/>
                </a:lnTo>
                <a:lnTo>
                  <a:pt x="2271382" y="125463"/>
                </a:lnTo>
                <a:lnTo>
                  <a:pt x="2142782" y="125463"/>
                </a:lnTo>
                <a:lnTo>
                  <a:pt x="2073021" y="373202"/>
                </a:lnTo>
                <a:lnTo>
                  <a:pt x="2070468" y="383400"/>
                </a:lnTo>
                <a:lnTo>
                  <a:pt x="2068766" y="393077"/>
                </a:lnTo>
                <a:lnTo>
                  <a:pt x="2067814" y="402285"/>
                </a:lnTo>
                <a:lnTo>
                  <a:pt x="2067521" y="411073"/>
                </a:lnTo>
                <a:lnTo>
                  <a:pt x="2070366" y="430098"/>
                </a:lnTo>
                <a:lnTo>
                  <a:pt x="2079485" y="444741"/>
                </a:lnTo>
                <a:lnTo>
                  <a:pt x="2095690" y="454126"/>
                </a:lnTo>
                <a:lnTo>
                  <a:pt x="2119858" y="457454"/>
                </a:lnTo>
                <a:lnTo>
                  <a:pt x="2234501" y="457454"/>
                </a:lnTo>
                <a:lnTo>
                  <a:pt x="2253437" y="390652"/>
                </a:lnTo>
                <a:lnTo>
                  <a:pt x="2226018" y="390652"/>
                </a:lnTo>
                <a:lnTo>
                  <a:pt x="2215159" y="389839"/>
                </a:lnTo>
                <a:lnTo>
                  <a:pt x="2208276" y="387159"/>
                </a:lnTo>
                <a:lnTo>
                  <a:pt x="2204656" y="382231"/>
                </a:lnTo>
                <a:lnTo>
                  <a:pt x="2203602" y="374688"/>
                </a:lnTo>
                <a:lnTo>
                  <a:pt x="2203602" y="368211"/>
                </a:lnTo>
                <a:lnTo>
                  <a:pt x="2205596" y="358254"/>
                </a:lnTo>
                <a:lnTo>
                  <a:pt x="2208098" y="350266"/>
                </a:lnTo>
                <a:lnTo>
                  <a:pt x="2236990" y="247091"/>
                </a:lnTo>
                <a:lnTo>
                  <a:pt x="2335415" y="247091"/>
                </a:lnTo>
                <a:close/>
              </a:path>
            </a:pathLst>
          </a:custGeom>
          <a:solidFill>
            <a:srgbClr val="02000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bg object 1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7854610" y="10715977"/>
            <a:ext cx="106415" cy="66793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7673118" y="10715956"/>
            <a:ext cx="120708" cy="66898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8002098" y="10716028"/>
            <a:ext cx="93306" cy="66950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8310693" y="10716106"/>
            <a:ext cx="86908" cy="66594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8443660" y="10715894"/>
            <a:ext cx="149084" cy="66961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8776396" y="10715956"/>
            <a:ext cx="121022" cy="66898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8949291" y="10716003"/>
            <a:ext cx="86897" cy="66772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9496157" y="10619575"/>
            <a:ext cx="69924" cy="69935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8148744" y="10715288"/>
            <a:ext cx="98857" cy="70039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8637617" y="10716049"/>
            <a:ext cx="93306" cy="66950"/>
          </a:xfrm>
          <a:prstGeom prst="rect">
            <a:avLst/>
          </a:prstGeom>
        </p:spPr>
      </p:pic>
      <p:sp>
        <p:nvSpPr>
          <p:cNvPr id="29" name="bg object 29"/>
          <p:cNvSpPr/>
          <p:nvPr/>
        </p:nvSpPr>
        <p:spPr>
          <a:xfrm>
            <a:off x="19241223" y="10402553"/>
            <a:ext cx="389890" cy="378460"/>
          </a:xfrm>
          <a:custGeom>
            <a:avLst/>
            <a:gdLst/>
            <a:ahLst/>
            <a:cxnLst/>
            <a:rect l="l" t="t" r="r" b="b"/>
            <a:pathLst>
              <a:path w="389890" h="378459">
                <a:moveTo>
                  <a:pt x="389349" y="0"/>
                </a:moveTo>
                <a:lnTo>
                  <a:pt x="257772" y="0"/>
                </a:lnTo>
                <a:lnTo>
                  <a:pt x="187994" y="150539"/>
                </a:lnTo>
                <a:lnTo>
                  <a:pt x="189973" y="0"/>
                </a:lnTo>
                <a:lnTo>
                  <a:pt x="59882" y="0"/>
                </a:lnTo>
                <a:lnTo>
                  <a:pt x="84793" y="271667"/>
                </a:lnTo>
                <a:lnTo>
                  <a:pt x="81980" y="282330"/>
                </a:lnTo>
                <a:lnTo>
                  <a:pt x="43399" y="304719"/>
                </a:lnTo>
                <a:lnTo>
                  <a:pt x="31140" y="304810"/>
                </a:lnTo>
                <a:lnTo>
                  <a:pt x="22093" y="304472"/>
                </a:lnTo>
                <a:lnTo>
                  <a:pt x="20512" y="304556"/>
                </a:lnTo>
                <a:lnTo>
                  <a:pt x="0" y="378375"/>
                </a:lnTo>
                <a:lnTo>
                  <a:pt x="87787" y="378459"/>
                </a:lnTo>
                <a:lnTo>
                  <a:pt x="122303" y="373484"/>
                </a:lnTo>
                <a:lnTo>
                  <a:pt x="150467" y="358202"/>
                </a:lnTo>
                <a:lnTo>
                  <a:pt x="175831" y="332081"/>
                </a:lnTo>
                <a:lnTo>
                  <a:pt x="201941" y="294587"/>
                </a:lnTo>
                <a:lnTo>
                  <a:pt x="389349" y="0"/>
                </a:lnTo>
                <a:close/>
              </a:path>
            </a:pathLst>
          </a:custGeom>
          <a:solidFill>
            <a:srgbClr val="02000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0" name="bg object 30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9074449" y="10715125"/>
            <a:ext cx="98855" cy="7003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62221" y="902494"/>
            <a:ext cx="8550275" cy="21577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900" b="0" i="0">
                <a:solidFill>
                  <a:schemeClr val="tx1"/>
                </a:solidFill>
                <a:latin typeface="Fidelity Slab 240625 Medium"/>
                <a:cs typeface="Fidelity Slab 240625 Medium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2601150"/>
            <a:ext cx="18093690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10/24/2024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62569" y="9987739"/>
            <a:ext cx="7351395" cy="1098550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2700" marR="5080">
              <a:lnSpc>
                <a:spcPct val="106000"/>
              </a:lnSpc>
              <a:spcBef>
                <a:spcPts val="25"/>
              </a:spcBef>
            </a:pPr>
            <a:r>
              <a:rPr sz="1350" dirty="0">
                <a:latin typeface="Fidelity Sans"/>
                <a:cs typeface="Fidelity Sans"/>
              </a:rPr>
              <a:t>Fidelity</a:t>
            </a:r>
            <a:r>
              <a:rPr sz="1350" spc="25" dirty="0">
                <a:latin typeface="Fidelity Sans"/>
                <a:cs typeface="Fidelity Sans"/>
              </a:rPr>
              <a:t> </a:t>
            </a:r>
            <a:r>
              <a:rPr sz="1350" dirty="0">
                <a:latin typeface="Fidelity Sans"/>
                <a:cs typeface="Fidelity Sans"/>
              </a:rPr>
              <a:t>Brokerage</a:t>
            </a:r>
            <a:r>
              <a:rPr sz="1350" spc="30" dirty="0">
                <a:latin typeface="Fidelity Sans"/>
                <a:cs typeface="Fidelity Sans"/>
              </a:rPr>
              <a:t> </a:t>
            </a:r>
            <a:r>
              <a:rPr sz="1350" dirty="0">
                <a:latin typeface="Fidelity Sans"/>
                <a:cs typeface="Fidelity Sans"/>
              </a:rPr>
              <a:t>Services</a:t>
            </a:r>
            <a:r>
              <a:rPr sz="1350" spc="30" dirty="0">
                <a:latin typeface="Fidelity Sans"/>
                <a:cs typeface="Fidelity Sans"/>
              </a:rPr>
              <a:t> </a:t>
            </a:r>
            <a:r>
              <a:rPr sz="1350" dirty="0">
                <a:latin typeface="Fidelity Sans"/>
                <a:cs typeface="Fidelity Sans"/>
              </a:rPr>
              <a:t>LLC,</a:t>
            </a:r>
            <a:r>
              <a:rPr sz="1350" spc="25" dirty="0">
                <a:latin typeface="Fidelity Sans"/>
                <a:cs typeface="Fidelity Sans"/>
              </a:rPr>
              <a:t> </a:t>
            </a:r>
            <a:r>
              <a:rPr sz="1350" dirty="0">
                <a:latin typeface="Fidelity Sans"/>
                <a:cs typeface="Fidelity Sans"/>
              </a:rPr>
              <a:t>Member</a:t>
            </a:r>
            <a:r>
              <a:rPr sz="1350" spc="30" dirty="0">
                <a:latin typeface="Fidelity Sans"/>
                <a:cs typeface="Fidelity Sans"/>
              </a:rPr>
              <a:t> </a:t>
            </a:r>
            <a:r>
              <a:rPr sz="1350" dirty="0">
                <a:latin typeface="Fidelity Sans"/>
                <a:cs typeface="Fidelity Sans"/>
              </a:rPr>
              <a:t>NYSE,</a:t>
            </a:r>
            <a:r>
              <a:rPr sz="1350" spc="30" dirty="0">
                <a:latin typeface="Fidelity Sans"/>
                <a:cs typeface="Fidelity Sans"/>
              </a:rPr>
              <a:t> </a:t>
            </a:r>
            <a:r>
              <a:rPr sz="1350" dirty="0">
                <a:latin typeface="Fidelity Sans"/>
                <a:cs typeface="Fidelity Sans"/>
              </a:rPr>
              <a:t>SIPC,</a:t>
            </a:r>
            <a:r>
              <a:rPr sz="1350" spc="25" dirty="0">
                <a:latin typeface="Fidelity Sans"/>
                <a:cs typeface="Fidelity Sans"/>
              </a:rPr>
              <a:t> </a:t>
            </a:r>
            <a:r>
              <a:rPr sz="1350" dirty="0">
                <a:latin typeface="Fidelity Sans"/>
                <a:cs typeface="Fidelity Sans"/>
              </a:rPr>
              <a:t>900</a:t>
            </a:r>
            <a:r>
              <a:rPr sz="1350" spc="30" dirty="0">
                <a:latin typeface="Fidelity Sans"/>
                <a:cs typeface="Fidelity Sans"/>
              </a:rPr>
              <a:t> </a:t>
            </a:r>
            <a:r>
              <a:rPr sz="1350" dirty="0">
                <a:latin typeface="Fidelity Sans"/>
                <a:cs typeface="Fidelity Sans"/>
              </a:rPr>
              <a:t>Salem</a:t>
            </a:r>
            <a:r>
              <a:rPr sz="1350" spc="30" dirty="0">
                <a:latin typeface="Fidelity Sans"/>
                <a:cs typeface="Fidelity Sans"/>
              </a:rPr>
              <a:t> </a:t>
            </a:r>
            <a:r>
              <a:rPr sz="1350" dirty="0">
                <a:latin typeface="Fidelity Sans"/>
                <a:cs typeface="Fidelity Sans"/>
              </a:rPr>
              <a:t>Street,</a:t>
            </a:r>
            <a:r>
              <a:rPr sz="1350" spc="25" dirty="0">
                <a:latin typeface="Fidelity Sans"/>
                <a:cs typeface="Fidelity Sans"/>
              </a:rPr>
              <a:t> </a:t>
            </a:r>
            <a:r>
              <a:rPr sz="1350" dirty="0">
                <a:latin typeface="Fidelity Sans"/>
                <a:cs typeface="Fidelity Sans"/>
              </a:rPr>
              <a:t>Smithfield,</a:t>
            </a:r>
            <a:r>
              <a:rPr sz="1350" spc="30" dirty="0">
                <a:latin typeface="Fidelity Sans"/>
                <a:cs typeface="Fidelity Sans"/>
              </a:rPr>
              <a:t> </a:t>
            </a:r>
            <a:r>
              <a:rPr sz="1350" dirty="0">
                <a:latin typeface="Fidelity Sans"/>
                <a:cs typeface="Fidelity Sans"/>
              </a:rPr>
              <a:t>RI</a:t>
            </a:r>
            <a:r>
              <a:rPr sz="1350" spc="30" dirty="0">
                <a:latin typeface="Fidelity Sans"/>
                <a:cs typeface="Fidelity Sans"/>
              </a:rPr>
              <a:t> </a:t>
            </a:r>
            <a:r>
              <a:rPr sz="1350" spc="-10" dirty="0">
                <a:latin typeface="Fidelity Sans"/>
                <a:cs typeface="Fidelity Sans"/>
              </a:rPr>
              <a:t>02917 </a:t>
            </a:r>
            <a:r>
              <a:rPr sz="1350" dirty="0">
                <a:latin typeface="Fidelity Sans"/>
                <a:cs typeface="Fidelity Sans"/>
              </a:rPr>
              <a:t>The</a:t>
            </a:r>
            <a:r>
              <a:rPr sz="1350" spc="15" dirty="0">
                <a:latin typeface="Fidelity Sans"/>
                <a:cs typeface="Fidelity Sans"/>
              </a:rPr>
              <a:t> </a:t>
            </a:r>
            <a:r>
              <a:rPr sz="1350" dirty="0">
                <a:latin typeface="Fidelity Sans"/>
                <a:cs typeface="Fidelity Sans"/>
              </a:rPr>
              <a:t>Fidelity</a:t>
            </a:r>
            <a:r>
              <a:rPr sz="1350" spc="15" dirty="0">
                <a:latin typeface="Fidelity Sans"/>
                <a:cs typeface="Fidelity Sans"/>
              </a:rPr>
              <a:t> </a:t>
            </a:r>
            <a:r>
              <a:rPr sz="1350" dirty="0">
                <a:latin typeface="Fidelity Sans"/>
                <a:cs typeface="Fidelity Sans"/>
              </a:rPr>
              <a:t>Investments</a:t>
            </a:r>
            <a:r>
              <a:rPr sz="1350" spc="20" dirty="0">
                <a:latin typeface="Fidelity Sans"/>
                <a:cs typeface="Fidelity Sans"/>
              </a:rPr>
              <a:t> </a:t>
            </a:r>
            <a:r>
              <a:rPr sz="1350" dirty="0">
                <a:latin typeface="Fidelity Sans"/>
                <a:cs typeface="Fidelity Sans"/>
              </a:rPr>
              <a:t>logo</a:t>
            </a:r>
            <a:r>
              <a:rPr sz="1350" spc="15" dirty="0">
                <a:latin typeface="Fidelity Sans"/>
                <a:cs typeface="Fidelity Sans"/>
              </a:rPr>
              <a:t> </a:t>
            </a:r>
            <a:r>
              <a:rPr sz="1350" dirty="0">
                <a:latin typeface="Fidelity Sans"/>
                <a:cs typeface="Fidelity Sans"/>
              </a:rPr>
              <a:t>is</a:t>
            </a:r>
            <a:r>
              <a:rPr sz="1350" spc="20" dirty="0">
                <a:latin typeface="Fidelity Sans"/>
                <a:cs typeface="Fidelity Sans"/>
              </a:rPr>
              <a:t> </a:t>
            </a:r>
            <a:r>
              <a:rPr sz="1350" dirty="0">
                <a:latin typeface="Fidelity Sans"/>
                <a:cs typeface="Fidelity Sans"/>
              </a:rPr>
              <a:t>a</a:t>
            </a:r>
            <a:r>
              <a:rPr sz="1350" spc="15" dirty="0">
                <a:latin typeface="Fidelity Sans"/>
                <a:cs typeface="Fidelity Sans"/>
              </a:rPr>
              <a:t> </a:t>
            </a:r>
            <a:r>
              <a:rPr sz="1350" dirty="0">
                <a:latin typeface="Fidelity Sans"/>
                <a:cs typeface="Fidelity Sans"/>
              </a:rPr>
              <a:t>registered</a:t>
            </a:r>
            <a:r>
              <a:rPr sz="1350" spc="20" dirty="0">
                <a:latin typeface="Fidelity Sans"/>
                <a:cs typeface="Fidelity Sans"/>
              </a:rPr>
              <a:t> </a:t>
            </a:r>
            <a:r>
              <a:rPr sz="1350" dirty="0">
                <a:latin typeface="Fidelity Sans"/>
                <a:cs typeface="Fidelity Sans"/>
              </a:rPr>
              <a:t>service</a:t>
            </a:r>
            <a:r>
              <a:rPr sz="1350" spc="15" dirty="0">
                <a:latin typeface="Fidelity Sans"/>
                <a:cs typeface="Fidelity Sans"/>
              </a:rPr>
              <a:t> </a:t>
            </a:r>
            <a:r>
              <a:rPr sz="1350" dirty="0">
                <a:latin typeface="Fidelity Sans"/>
                <a:cs typeface="Fidelity Sans"/>
              </a:rPr>
              <a:t>mark</a:t>
            </a:r>
            <a:r>
              <a:rPr sz="1350" spc="20" dirty="0">
                <a:latin typeface="Fidelity Sans"/>
                <a:cs typeface="Fidelity Sans"/>
              </a:rPr>
              <a:t> </a:t>
            </a:r>
            <a:r>
              <a:rPr sz="1350" dirty="0">
                <a:latin typeface="Fidelity Sans"/>
                <a:cs typeface="Fidelity Sans"/>
              </a:rPr>
              <a:t>of</a:t>
            </a:r>
            <a:r>
              <a:rPr sz="1350" spc="15" dirty="0">
                <a:latin typeface="Fidelity Sans"/>
                <a:cs typeface="Fidelity Sans"/>
              </a:rPr>
              <a:t> </a:t>
            </a:r>
            <a:r>
              <a:rPr sz="1350" dirty="0">
                <a:latin typeface="Fidelity Sans"/>
                <a:cs typeface="Fidelity Sans"/>
              </a:rPr>
              <a:t>FMR</a:t>
            </a:r>
            <a:r>
              <a:rPr sz="1350" spc="20" dirty="0">
                <a:latin typeface="Fidelity Sans"/>
                <a:cs typeface="Fidelity Sans"/>
              </a:rPr>
              <a:t> </a:t>
            </a:r>
            <a:r>
              <a:rPr sz="1350" spc="-20" dirty="0">
                <a:latin typeface="Fidelity Sans"/>
                <a:cs typeface="Fidelity Sans"/>
              </a:rPr>
              <a:t>LLC.</a:t>
            </a:r>
            <a:endParaRPr sz="1350">
              <a:latin typeface="Fidelity Sans"/>
              <a:cs typeface="Fidelity Sans"/>
            </a:endParaRPr>
          </a:p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350" dirty="0">
                <a:latin typeface="Fidelity Sans"/>
                <a:cs typeface="Fidelity Sans"/>
              </a:rPr>
              <a:t>©</a:t>
            </a:r>
            <a:r>
              <a:rPr sz="1350" spc="15" dirty="0">
                <a:latin typeface="Fidelity Sans"/>
                <a:cs typeface="Fidelity Sans"/>
              </a:rPr>
              <a:t> </a:t>
            </a:r>
            <a:r>
              <a:rPr sz="1350" dirty="0">
                <a:latin typeface="Fidelity Sans"/>
                <a:cs typeface="Fidelity Sans"/>
              </a:rPr>
              <a:t>2024</a:t>
            </a:r>
            <a:r>
              <a:rPr sz="1350" spc="20" dirty="0">
                <a:latin typeface="Fidelity Sans"/>
                <a:cs typeface="Fidelity Sans"/>
              </a:rPr>
              <a:t> </a:t>
            </a:r>
            <a:r>
              <a:rPr sz="1350" dirty="0">
                <a:latin typeface="Fidelity Sans"/>
                <a:cs typeface="Fidelity Sans"/>
              </a:rPr>
              <a:t>FMR</a:t>
            </a:r>
            <a:r>
              <a:rPr sz="1350" spc="15" dirty="0">
                <a:latin typeface="Fidelity Sans"/>
                <a:cs typeface="Fidelity Sans"/>
              </a:rPr>
              <a:t> </a:t>
            </a:r>
            <a:r>
              <a:rPr sz="1350" dirty="0">
                <a:latin typeface="Fidelity Sans"/>
                <a:cs typeface="Fidelity Sans"/>
              </a:rPr>
              <a:t>LLC.</a:t>
            </a:r>
            <a:r>
              <a:rPr sz="1350" spc="20" dirty="0">
                <a:latin typeface="Fidelity Sans"/>
                <a:cs typeface="Fidelity Sans"/>
              </a:rPr>
              <a:t> </a:t>
            </a:r>
            <a:r>
              <a:rPr sz="1350" dirty="0">
                <a:latin typeface="Fidelity Sans"/>
                <a:cs typeface="Fidelity Sans"/>
              </a:rPr>
              <a:t>All</a:t>
            </a:r>
            <a:r>
              <a:rPr sz="1350" spc="15" dirty="0">
                <a:latin typeface="Fidelity Sans"/>
                <a:cs typeface="Fidelity Sans"/>
              </a:rPr>
              <a:t> </a:t>
            </a:r>
            <a:r>
              <a:rPr sz="1350" dirty="0">
                <a:latin typeface="Fidelity Sans"/>
                <a:cs typeface="Fidelity Sans"/>
              </a:rPr>
              <a:t>rights</a:t>
            </a:r>
            <a:r>
              <a:rPr sz="1350" spc="20" dirty="0">
                <a:latin typeface="Fidelity Sans"/>
                <a:cs typeface="Fidelity Sans"/>
              </a:rPr>
              <a:t> </a:t>
            </a:r>
            <a:r>
              <a:rPr sz="1350" spc="-10" dirty="0">
                <a:latin typeface="Fidelity Sans"/>
                <a:cs typeface="Fidelity Sans"/>
              </a:rPr>
              <a:t>reserved.</a:t>
            </a:r>
            <a:endParaRPr sz="1350">
              <a:latin typeface="Fidelity Sans"/>
              <a:cs typeface="Fidelity Sans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350">
              <a:latin typeface="Fidelity Sans"/>
              <a:cs typeface="Fidelity Sans"/>
            </a:endParaRPr>
          </a:p>
          <a:p>
            <a:pPr marL="12700">
              <a:lnSpc>
                <a:spcPct val="100000"/>
              </a:lnSpc>
            </a:pPr>
            <a:r>
              <a:rPr sz="1350" spc="-10" dirty="0">
                <a:latin typeface="Fidelity Sans"/>
                <a:cs typeface="Fidelity Sans"/>
              </a:rPr>
              <a:t>1165793.1.0</a:t>
            </a:r>
            <a:endParaRPr sz="1350">
              <a:latin typeface="Fidelity Sans"/>
              <a:cs typeface="Fidelity San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84455" rIns="0" bIns="0" rtlCol="0">
            <a:spAutoFit/>
          </a:bodyPr>
          <a:lstStyle/>
          <a:p>
            <a:pPr marL="12700" marR="5080">
              <a:lnSpc>
                <a:spcPts val="5440"/>
              </a:lnSpc>
              <a:spcBef>
                <a:spcPts val="665"/>
              </a:spcBef>
            </a:pPr>
            <a:r>
              <a:t>A</a:t>
            </a:r>
            <a:r>
              <a:rPr lang="en-US" spc="55"/>
              <a:t> f</a:t>
            </a:r>
            <a:r>
              <a:rPr dirty="0"/>
              <a:t>inancial</a:t>
            </a:r>
            <a:r>
              <a:rPr spc="45" dirty="0"/>
              <a:t> </a:t>
            </a:r>
            <a:r>
              <a:rPr dirty="0"/>
              <a:t>resource</a:t>
            </a:r>
            <a:r>
              <a:rPr spc="35" dirty="0"/>
              <a:t> </a:t>
            </a:r>
            <a:r>
              <a:rPr spc="-25" dirty="0"/>
              <a:t>created </a:t>
            </a:r>
            <a:r>
              <a:rPr dirty="0"/>
              <a:t>for</a:t>
            </a:r>
            <a:r>
              <a:rPr spc="-100" dirty="0"/>
              <a:t> </a:t>
            </a:r>
            <a:r>
              <a:rPr dirty="0"/>
              <a:t>military</a:t>
            </a:r>
            <a:r>
              <a:rPr spc="-95" dirty="0"/>
              <a:t> </a:t>
            </a:r>
            <a:r>
              <a:rPr spc="-10" dirty="0"/>
              <a:t>veterans</a:t>
            </a:r>
            <a:r>
              <a:rPr spc="-95" dirty="0"/>
              <a:t> </a:t>
            </a:r>
            <a:r>
              <a:rPr spc="-25" dirty="0"/>
              <a:t>and </a:t>
            </a:r>
            <a:r>
              <a:rPr dirty="0"/>
              <a:t>their</a:t>
            </a:r>
            <a:r>
              <a:rPr spc="-20" dirty="0"/>
              <a:t> </a:t>
            </a:r>
            <a:r>
              <a:rPr spc="-10" dirty="0"/>
              <a:t>families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62221" y="3463296"/>
            <a:ext cx="7178675" cy="19780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899"/>
              </a:lnSpc>
              <a:spcBef>
                <a:spcPts val="95"/>
              </a:spcBef>
            </a:pPr>
            <a:r>
              <a:rPr sz="2450" dirty="0">
                <a:latin typeface="Fidelity Sans"/>
                <a:cs typeface="Fidelity Sans"/>
              </a:rPr>
              <a:t>Visit</a:t>
            </a:r>
            <a:r>
              <a:rPr sz="2450" spc="-15" dirty="0">
                <a:latin typeface="Fidelity Sans"/>
                <a:cs typeface="Fidelity Sans"/>
              </a:rPr>
              <a:t> </a:t>
            </a:r>
            <a:r>
              <a:rPr sz="2450" dirty="0">
                <a:latin typeface="Fidelity Sans"/>
                <a:cs typeface="Fidelity Sans"/>
              </a:rPr>
              <a:t>our</a:t>
            </a:r>
            <a:r>
              <a:rPr sz="2450" spc="-15" dirty="0">
                <a:latin typeface="Fidelity Sans"/>
                <a:cs typeface="Fidelity Sans"/>
              </a:rPr>
              <a:t> </a:t>
            </a:r>
            <a:r>
              <a:rPr sz="2450" dirty="0">
                <a:latin typeface="Fidelity Sans"/>
                <a:cs typeface="Fidelity Sans"/>
              </a:rPr>
              <a:t>Military</a:t>
            </a:r>
            <a:r>
              <a:rPr sz="2450" spc="-15" dirty="0">
                <a:latin typeface="Fidelity Sans"/>
                <a:cs typeface="Fidelity Sans"/>
              </a:rPr>
              <a:t> </a:t>
            </a:r>
            <a:r>
              <a:rPr sz="2450" dirty="0">
                <a:latin typeface="Fidelity Sans"/>
                <a:cs typeface="Fidelity Sans"/>
              </a:rPr>
              <a:t>Community</a:t>
            </a:r>
            <a:r>
              <a:rPr sz="2450" spc="-10" dirty="0">
                <a:latin typeface="Fidelity Sans"/>
                <a:cs typeface="Fidelity Sans"/>
              </a:rPr>
              <a:t> </a:t>
            </a:r>
            <a:r>
              <a:rPr sz="2450" dirty="0">
                <a:latin typeface="Fidelity Sans"/>
                <a:cs typeface="Fidelity Sans"/>
              </a:rPr>
              <a:t>Zone</a:t>
            </a:r>
            <a:r>
              <a:rPr sz="2450" spc="-15" dirty="0">
                <a:latin typeface="Fidelity Sans"/>
                <a:cs typeface="Fidelity Sans"/>
              </a:rPr>
              <a:t> </a:t>
            </a:r>
            <a:r>
              <a:rPr sz="2450" dirty="0">
                <a:latin typeface="Fidelity Sans"/>
                <a:cs typeface="Fidelity Sans"/>
              </a:rPr>
              <a:t>for</a:t>
            </a:r>
            <a:r>
              <a:rPr sz="2450" spc="-15" dirty="0">
                <a:latin typeface="Fidelity Sans"/>
                <a:cs typeface="Fidelity Sans"/>
              </a:rPr>
              <a:t> </a:t>
            </a:r>
            <a:r>
              <a:rPr sz="2450" dirty="0">
                <a:latin typeface="Fidelity Sans"/>
                <a:cs typeface="Fidelity Sans"/>
              </a:rPr>
              <a:t>insights</a:t>
            </a:r>
            <a:r>
              <a:rPr sz="2450" spc="-15" dirty="0">
                <a:latin typeface="Fidelity Sans"/>
                <a:cs typeface="Fidelity Sans"/>
              </a:rPr>
              <a:t> </a:t>
            </a:r>
            <a:r>
              <a:rPr sz="2450" spc="-25" dirty="0">
                <a:latin typeface="Fidelity Sans"/>
                <a:cs typeface="Fidelity Sans"/>
              </a:rPr>
              <a:t>and </a:t>
            </a:r>
            <a:r>
              <a:rPr sz="2450" dirty="0">
                <a:latin typeface="Fidelity Sans"/>
                <a:cs typeface="Fidelity Sans"/>
              </a:rPr>
              <a:t>information</a:t>
            </a:r>
            <a:r>
              <a:rPr sz="2450" spc="-10" dirty="0">
                <a:latin typeface="Fidelity Sans"/>
                <a:cs typeface="Fidelity Sans"/>
              </a:rPr>
              <a:t> </a:t>
            </a:r>
            <a:r>
              <a:rPr sz="2450" dirty="0">
                <a:latin typeface="Fidelity Sans"/>
                <a:cs typeface="Fidelity Sans"/>
              </a:rPr>
              <a:t>to</a:t>
            </a:r>
            <a:r>
              <a:rPr sz="2450" spc="5" dirty="0">
                <a:latin typeface="Fidelity Sans"/>
                <a:cs typeface="Fidelity Sans"/>
              </a:rPr>
              <a:t> </a:t>
            </a:r>
            <a:r>
              <a:rPr sz="2450" dirty="0">
                <a:latin typeface="Fidelity Sans"/>
                <a:cs typeface="Fidelity Sans"/>
              </a:rPr>
              <a:t>help prepare</a:t>
            </a:r>
            <a:r>
              <a:rPr sz="2450" spc="5" dirty="0">
                <a:latin typeface="Fidelity Sans"/>
                <a:cs typeface="Fidelity Sans"/>
              </a:rPr>
              <a:t> </a:t>
            </a:r>
            <a:r>
              <a:rPr sz="2450" dirty="0">
                <a:latin typeface="Fidelity Sans"/>
                <a:cs typeface="Fidelity Sans"/>
              </a:rPr>
              <a:t>for the</a:t>
            </a:r>
            <a:r>
              <a:rPr sz="2450" spc="5" dirty="0">
                <a:latin typeface="Fidelity Sans"/>
                <a:cs typeface="Fidelity Sans"/>
              </a:rPr>
              <a:t> </a:t>
            </a:r>
            <a:r>
              <a:rPr sz="2450" spc="-10" dirty="0">
                <a:latin typeface="Fidelity Sans"/>
                <a:cs typeface="Fidelity Sans"/>
              </a:rPr>
              <a:t>financial </a:t>
            </a:r>
            <a:r>
              <a:rPr sz="2450" dirty="0">
                <a:latin typeface="Fidelity Sans"/>
                <a:cs typeface="Fidelity Sans"/>
              </a:rPr>
              <a:t>opportunities</a:t>
            </a:r>
            <a:r>
              <a:rPr sz="2450" spc="5" dirty="0">
                <a:latin typeface="Fidelity Sans"/>
                <a:cs typeface="Fidelity Sans"/>
              </a:rPr>
              <a:t> </a:t>
            </a:r>
            <a:r>
              <a:rPr sz="2450" dirty="0">
                <a:latin typeface="Fidelity Sans"/>
                <a:cs typeface="Fidelity Sans"/>
              </a:rPr>
              <a:t>of</a:t>
            </a:r>
            <a:r>
              <a:rPr sz="2450" spc="10" dirty="0">
                <a:latin typeface="Fidelity Sans"/>
                <a:cs typeface="Fidelity Sans"/>
              </a:rPr>
              <a:t> </a:t>
            </a:r>
            <a:r>
              <a:rPr sz="2450" dirty="0">
                <a:latin typeface="Fidelity Sans"/>
                <a:cs typeface="Fidelity Sans"/>
              </a:rPr>
              <a:t>life</a:t>
            </a:r>
            <a:r>
              <a:rPr sz="2450" spc="5" dirty="0">
                <a:latin typeface="Fidelity Sans"/>
                <a:cs typeface="Fidelity Sans"/>
              </a:rPr>
              <a:t> </a:t>
            </a:r>
            <a:r>
              <a:rPr sz="2450" dirty="0">
                <a:latin typeface="Fidelity Sans"/>
                <a:cs typeface="Fidelity Sans"/>
              </a:rPr>
              <a:t>after</a:t>
            </a:r>
            <a:r>
              <a:rPr sz="2450" spc="10" dirty="0">
                <a:latin typeface="Fidelity Sans"/>
                <a:cs typeface="Fidelity Sans"/>
              </a:rPr>
              <a:t> </a:t>
            </a:r>
            <a:r>
              <a:rPr sz="2450" dirty="0">
                <a:latin typeface="Fidelity Sans"/>
                <a:cs typeface="Fidelity Sans"/>
              </a:rPr>
              <a:t>military</a:t>
            </a:r>
            <a:r>
              <a:rPr sz="2450" spc="5" dirty="0">
                <a:latin typeface="Fidelity Sans"/>
                <a:cs typeface="Fidelity Sans"/>
              </a:rPr>
              <a:t> </a:t>
            </a:r>
            <a:r>
              <a:rPr sz="2450" spc="-10" dirty="0">
                <a:latin typeface="Fidelity Sans"/>
                <a:cs typeface="Fidelity Sans"/>
              </a:rPr>
              <a:t>service.</a:t>
            </a:r>
            <a:endParaRPr sz="2450">
              <a:latin typeface="Fidelity Sans"/>
              <a:cs typeface="Fidelity Sans"/>
            </a:endParaRPr>
          </a:p>
          <a:p>
            <a:pPr>
              <a:lnSpc>
                <a:spcPct val="100000"/>
              </a:lnSpc>
              <a:spcBef>
                <a:spcPts val="1195"/>
              </a:spcBef>
            </a:pPr>
            <a:endParaRPr sz="2450">
              <a:latin typeface="Fidelity Sans"/>
              <a:cs typeface="Fidelity Sans"/>
            </a:endParaRPr>
          </a:p>
          <a:p>
            <a:pPr marL="24130">
              <a:lnSpc>
                <a:spcPct val="100000"/>
              </a:lnSpc>
              <a:spcBef>
                <a:spcPts val="5"/>
              </a:spcBef>
            </a:pPr>
            <a:r>
              <a:rPr sz="1800" b="1" dirty="0">
                <a:latin typeface="Fidelity Sans"/>
                <a:cs typeface="Fidelity Sans"/>
              </a:rPr>
              <a:t>Scan</a:t>
            </a:r>
            <a:r>
              <a:rPr sz="1800" b="1" spc="30" dirty="0">
                <a:latin typeface="Fidelity Sans"/>
                <a:cs typeface="Fidelity Sans"/>
              </a:rPr>
              <a:t> </a:t>
            </a:r>
            <a:r>
              <a:rPr sz="1800" b="1" dirty="0">
                <a:latin typeface="Fidelity Sans"/>
                <a:cs typeface="Fidelity Sans"/>
              </a:rPr>
              <a:t>the</a:t>
            </a:r>
            <a:r>
              <a:rPr sz="1800" b="1" spc="30" dirty="0">
                <a:latin typeface="Fidelity Sans"/>
                <a:cs typeface="Fidelity Sans"/>
              </a:rPr>
              <a:t> </a:t>
            </a:r>
            <a:r>
              <a:rPr sz="1800" b="1" dirty="0">
                <a:latin typeface="Fidelity Sans"/>
                <a:cs typeface="Fidelity Sans"/>
              </a:rPr>
              <a:t>code</a:t>
            </a:r>
            <a:r>
              <a:rPr sz="1800" b="1" spc="30" dirty="0">
                <a:latin typeface="Fidelity Sans"/>
                <a:cs typeface="Fidelity Sans"/>
              </a:rPr>
              <a:t> </a:t>
            </a:r>
            <a:r>
              <a:rPr sz="1800" b="1" dirty="0">
                <a:latin typeface="Fidelity Sans"/>
                <a:cs typeface="Fidelity Sans"/>
              </a:rPr>
              <a:t>to</a:t>
            </a:r>
            <a:r>
              <a:rPr sz="1800" b="1" spc="30" dirty="0">
                <a:latin typeface="Fidelity Sans"/>
                <a:cs typeface="Fidelity Sans"/>
              </a:rPr>
              <a:t> </a:t>
            </a:r>
            <a:r>
              <a:rPr sz="1800" b="1" dirty="0">
                <a:latin typeface="Fidelity Sans"/>
                <a:cs typeface="Fidelity Sans"/>
              </a:rPr>
              <a:t>get</a:t>
            </a:r>
            <a:r>
              <a:rPr sz="1800" b="1" spc="30" dirty="0">
                <a:latin typeface="Fidelity Sans"/>
                <a:cs typeface="Fidelity Sans"/>
              </a:rPr>
              <a:t> </a:t>
            </a:r>
            <a:r>
              <a:rPr sz="1800" b="1" dirty="0">
                <a:latin typeface="Fidelity Sans"/>
                <a:cs typeface="Fidelity Sans"/>
              </a:rPr>
              <a:t>started,</a:t>
            </a:r>
            <a:r>
              <a:rPr sz="1800" b="1" spc="30" dirty="0">
                <a:latin typeface="Fidelity Sans"/>
                <a:cs typeface="Fidelity Sans"/>
              </a:rPr>
              <a:t> </a:t>
            </a:r>
            <a:r>
              <a:rPr sz="1800" b="1" dirty="0">
                <a:latin typeface="Fidelity Sans"/>
                <a:cs typeface="Fidelity Sans"/>
              </a:rPr>
              <a:t>or</a:t>
            </a:r>
            <a:r>
              <a:rPr sz="1800" b="1" spc="30" dirty="0">
                <a:latin typeface="Fidelity Sans"/>
                <a:cs typeface="Fidelity Sans"/>
              </a:rPr>
              <a:t> </a:t>
            </a:r>
            <a:r>
              <a:rPr sz="1800" b="1" dirty="0">
                <a:latin typeface="Fidelity Sans"/>
                <a:cs typeface="Fidelity Sans"/>
              </a:rPr>
              <a:t>visit</a:t>
            </a:r>
            <a:r>
              <a:rPr sz="1800" b="1" spc="30" dirty="0">
                <a:latin typeface="Fidelity Sans"/>
                <a:cs typeface="Fidelity Sans"/>
              </a:rPr>
              <a:t> </a:t>
            </a:r>
            <a:r>
              <a:rPr sz="1800" b="1" spc="-10" dirty="0">
                <a:latin typeface="Fidelity Sans"/>
                <a:cs typeface="Fidelity Sans"/>
              </a:rPr>
              <a:t>Fidelity.com/military.</a:t>
            </a:r>
            <a:endParaRPr sz="1800">
              <a:latin typeface="Fidelity Sans"/>
              <a:cs typeface="Fidelity Sans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0" y="0"/>
            <a:ext cx="20105370" cy="9697720"/>
            <a:chOff x="-764" y="0"/>
            <a:chExt cx="20105370" cy="9697720"/>
          </a:xfrm>
        </p:grpSpPr>
        <p:sp>
          <p:nvSpPr>
            <p:cNvPr id="6" name="object 6"/>
            <p:cNvSpPr/>
            <p:nvPr/>
          </p:nvSpPr>
          <p:spPr>
            <a:xfrm>
              <a:off x="574914" y="5889234"/>
              <a:ext cx="2168525" cy="2121535"/>
            </a:xfrm>
            <a:custGeom>
              <a:avLst/>
              <a:gdLst/>
              <a:ahLst/>
              <a:cxnLst/>
              <a:rect l="l" t="t" r="r" b="b"/>
              <a:pathLst>
                <a:path w="2168525" h="2121534">
                  <a:moveTo>
                    <a:pt x="2168185" y="0"/>
                  </a:moveTo>
                  <a:lnTo>
                    <a:pt x="0" y="0"/>
                  </a:lnTo>
                  <a:lnTo>
                    <a:pt x="0" y="2121024"/>
                  </a:lnTo>
                  <a:lnTo>
                    <a:pt x="2168185" y="2121024"/>
                  </a:lnTo>
                  <a:lnTo>
                    <a:pt x="2168185" y="0"/>
                  </a:lnTo>
                  <a:close/>
                </a:path>
              </a:pathLst>
            </a:custGeom>
            <a:solidFill>
              <a:srgbClr val="3686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764" y="8582021"/>
              <a:ext cx="4553847" cy="111513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53075" y="8582021"/>
              <a:ext cx="4553853" cy="1115135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106924" y="8582021"/>
              <a:ext cx="4553853" cy="1115135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660769" y="8582021"/>
              <a:ext cx="6443330" cy="1115135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88533" y="6092536"/>
              <a:ext cx="1740956" cy="1740956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10056431" y="5686570"/>
              <a:ext cx="732155" cy="1463675"/>
            </a:xfrm>
            <a:custGeom>
              <a:avLst/>
              <a:gdLst/>
              <a:ahLst/>
              <a:cxnLst/>
              <a:rect l="l" t="t" r="r" b="b"/>
              <a:pathLst>
                <a:path w="732154" h="1463675">
                  <a:moveTo>
                    <a:pt x="16446" y="32931"/>
                  </a:moveTo>
                  <a:lnTo>
                    <a:pt x="0" y="0"/>
                  </a:lnTo>
                  <a:lnTo>
                    <a:pt x="0" y="32931"/>
                  </a:lnTo>
                  <a:lnTo>
                    <a:pt x="16446" y="32931"/>
                  </a:lnTo>
                  <a:close/>
                </a:path>
                <a:path w="732154" h="1463675">
                  <a:moveTo>
                    <a:pt x="731799" y="1463611"/>
                  </a:moveTo>
                  <a:lnTo>
                    <a:pt x="16459" y="32931"/>
                  </a:lnTo>
                  <a:lnTo>
                    <a:pt x="0" y="65849"/>
                  </a:lnTo>
                  <a:lnTo>
                    <a:pt x="0" y="1463611"/>
                  </a:lnTo>
                  <a:lnTo>
                    <a:pt x="731799" y="146361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0056437" y="5719487"/>
              <a:ext cx="16510" cy="33020"/>
            </a:xfrm>
            <a:custGeom>
              <a:avLst/>
              <a:gdLst/>
              <a:ahLst/>
              <a:cxnLst/>
              <a:rect l="l" t="t" r="r" b="b"/>
              <a:pathLst>
                <a:path w="16509" h="33020">
                  <a:moveTo>
                    <a:pt x="16469" y="0"/>
                  </a:moveTo>
                  <a:lnTo>
                    <a:pt x="0" y="0"/>
                  </a:lnTo>
                  <a:lnTo>
                    <a:pt x="0" y="32939"/>
                  </a:lnTo>
                  <a:lnTo>
                    <a:pt x="16469" y="0"/>
                  </a:lnTo>
                  <a:close/>
                </a:path>
              </a:pathLst>
            </a:custGeom>
            <a:solidFill>
              <a:srgbClr val="04401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0056437" y="2858130"/>
              <a:ext cx="732155" cy="1431290"/>
            </a:xfrm>
            <a:custGeom>
              <a:avLst/>
              <a:gdLst/>
              <a:ahLst/>
              <a:cxnLst/>
              <a:rect l="l" t="t" r="r" b="b"/>
              <a:pathLst>
                <a:path w="732154" h="1431289">
                  <a:moveTo>
                    <a:pt x="16465" y="0"/>
                  </a:moveTo>
                  <a:lnTo>
                    <a:pt x="0" y="32931"/>
                  </a:lnTo>
                  <a:lnTo>
                    <a:pt x="0" y="1430689"/>
                  </a:lnTo>
                  <a:lnTo>
                    <a:pt x="731794" y="1430689"/>
                  </a:lnTo>
                  <a:lnTo>
                    <a:pt x="1646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0056437" y="4288813"/>
              <a:ext cx="732155" cy="1431290"/>
            </a:xfrm>
            <a:custGeom>
              <a:avLst/>
              <a:gdLst/>
              <a:ahLst/>
              <a:cxnLst/>
              <a:rect l="l" t="t" r="r" b="b"/>
              <a:pathLst>
                <a:path w="732154" h="1431289">
                  <a:moveTo>
                    <a:pt x="731802" y="0"/>
                  </a:moveTo>
                  <a:lnTo>
                    <a:pt x="0" y="0"/>
                  </a:lnTo>
                  <a:lnTo>
                    <a:pt x="0" y="1397752"/>
                  </a:lnTo>
                  <a:lnTo>
                    <a:pt x="16463" y="1430678"/>
                  </a:lnTo>
                  <a:lnTo>
                    <a:pt x="731802" y="0"/>
                  </a:lnTo>
                  <a:close/>
                </a:path>
              </a:pathLst>
            </a:custGeom>
            <a:solidFill>
              <a:srgbClr val="6AC5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0072906" y="1427453"/>
              <a:ext cx="1431290" cy="1431290"/>
            </a:xfrm>
            <a:custGeom>
              <a:avLst/>
              <a:gdLst/>
              <a:ahLst/>
              <a:cxnLst/>
              <a:rect l="l" t="t" r="r" b="b"/>
              <a:pathLst>
                <a:path w="1431290" h="1431289">
                  <a:moveTo>
                    <a:pt x="715329" y="0"/>
                  </a:moveTo>
                  <a:lnTo>
                    <a:pt x="0" y="1430678"/>
                  </a:lnTo>
                  <a:lnTo>
                    <a:pt x="1430668" y="1430678"/>
                  </a:lnTo>
                  <a:lnTo>
                    <a:pt x="715329" y="0"/>
                  </a:lnTo>
                  <a:close/>
                </a:path>
              </a:pathLst>
            </a:custGeom>
            <a:solidFill>
              <a:srgbClr val="3680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0072902" y="2858129"/>
              <a:ext cx="1431290" cy="1431290"/>
            </a:xfrm>
            <a:custGeom>
              <a:avLst/>
              <a:gdLst/>
              <a:ahLst/>
              <a:cxnLst/>
              <a:rect l="l" t="t" r="r" b="b"/>
              <a:pathLst>
                <a:path w="1431290" h="1431289">
                  <a:moveTo>
                    <a:pt x="1430678" y="0"/>
                  </a:moveTo>
                  <a:lnTo>
                    <a:pt x="0" y="0"/>
                  </a:lnTo>
                  <a:lnTo>
                    <a:pt x="715329" y="1430689"/>
                  </a:lnTo>
                  <a:lnTo>
                    <a:pt x="143067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0056437" y="2825206"/>
              <a:ext cx="16510" cy="33020"/>
            </a:xfrm>
            <a:custGeom>
              <a:avLst/>
              <a:gdLst/>
              <a:ahLst/>
              <a:cxnLst/>
              <a:rect l="l" t="t" r="r" b="b"/>
              <a:pathLst>
                <a:path w="16509" h="33019">
                  <a:moveTo>
                    <a:pt x="0" y="0"/>
                  </a:moveTo>
                  <a:lnTo>
                    <a:pt x="0" y="32926"/>
                  </a:lnTo>
                  <a:lnTo>
                    <a:pt x="16463" y="329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680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0056437" y="2858130"/>
              <a:ext cx="16510" cy="33020"/>
            </a:xfrm>
            <a:custGeom>
              <a:avLst/>
              <a:gdLst/>
              <a:ahLst/>
              <a:cxnLst/>
              <a:rect l="l" t="t" r="r" b="b"/>
              <a:pathLst>
                <a:path w="16509" h="33019">
                  <a:moveTo>
                    <a:pt x="16469" y="0"/>
                  </a:moveTo>
                  <a:lnTo>
                    <a:pt x="0" y="0"/>
                  </a:lnTo>
                  <a:lnTo>
                    <a:pt x="0" y="32939"/>
                  </a:lnTo>
                  <a:lnTo>
                    <a:pt x="16469" y="0"/>
                  </a:lnTo>
                  <a:close/>
                </a:path>
              </a:pathLst>
            </a:custGeom>
            <a:solidFill>
              <a:srgbClr val="04401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0056437" y="0"/>
              <a:ext cx="732155" cy="1427480"/>
            </a:xfrm>
            <a:custGeom>
              <a:avLst/>
              <a:gdLst/>
              <a:ahLst/>
              <a:cxnLst/>
              <a:rect l="l" t="t" r="r" b="b"/>
              <a:pathLst>
                <a:path w="732154" h="1427480">
                  <a:moveTo>
                    <a:pt x="18080" y="0"/>
                  </a:moveTo>
                  <a:lnTo>
                    <a:pt x="14850" y="0"/>
                  </a:lnTo>
                  <a:lnTo>
                    <a:pt x="0" y="29700"/>
                  </a:lnTo>
                  <a:lnTo>
                    <a:pt x="0" y="1427459"/>
                  </a:lnTo>
                  <a:lnTo>
                    <a:pt x="731794" y="1427459"/>
                  </a:lnTo>
                  <a:lnTo>
                    <a:pt x="18080" y="0"/>
                  </a:lnTo>
                  <a:close/>
                </a:path>
              </a:pathLst>
            </a:custGeom>
            <a:solidFill>
              <a:srgbClr val="3680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0056437" y="1427454"/>
              <a:ext cx="732155" cy="1431290"/>
            </a:xfrm>
            <a:custGeom>
              <a:avLst/>
              <a:gdLst/>
              <a:ahLst/>
              <a:cxnLst/>
              <a:rect l="l" t="t" r="r" b="b"/>
              <a:pathLst>
                <a:path w="732154" h="1431289">
                  <a:moveTo>
                    <a:pt x="731802" y="0"/>
                  </a:moveTo>
                  <a:lnTo>
                    <a:pt x="0" y="0"/>
                  </a:lnTo>
                  <a:lnTo>
                    <a:pt x="0" y="1397752"/>
                  </a:lnTo>
                  <a:lnTo>
                    <a:pt x="16463" y="1430678"/>
                  </a:lnTo>
                  <a:lnTo>
                    <a:pt x="731802" y="0"/>
                  </a:lnTo>
                  <a:close/>
                </a:path>
              </a:pathLst>
            </a:custGeom>
            <a:solidFill>
              <a:srgbClr val="6AC5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0056437" y="0"/>
              <a:ext cx="15240" cy="29845"/>
            </a:xfrm>
            <a:custGeom>
              <a:avLst/>
              <a:gdLst/>
              <a:ahLst/>
              <a:cxnLst/>
              <a:rect l="l" t="t" r="r" b="b"/>
              <a:pathLst>
                <a:path w="15240" h="29845">
                  <a:moveTo>
                    <a:pt x="14854" y="0"/>
                  </a:moveTo>
                  <a:lnTo>
                    <a:pt x="0" y="0"/>
                  </a:lnTo>
                  <a:lnTo>
                    <a:pt x="0" y="29708"/>
                  </a:lnTo>
                  <a:lnTo>
                    <a:pt x="14854" y="0"/>
                  </a:lnTo>
                  <a:close/>
                </a:path>
              </a:pathLst>
            </a:custGeom>
            <a:solidFill>
              <a:srgbClr val="3680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1503580" y="1427453"/>
              <a:ext cx="1431290" cy="1431290"/>
            </a:xfrm>
            <a:custGeom>
              <a:avLst/>
              <a:gdLst/>
              <a:ahLst/>
              <a:cxnLst/>
              <a:rect l="l" t="t" r="r" b="b"/>
              <a:pathLst>
                <a:path w="1431290" h="1431289">
                  <a:moveTo>
                    <a:pt x="715339" y="0"/>
                  </a:moveTo>
                  <a:lnTo>
                    <a:pt x="0" y="1430678"/>
                  </a:lnTo>
                  <a:lnTo>
                    <a:pt x="1430678" y="1430678"/>
                  </a:lnTo>
                  <a:lnTo>
                    <a:pt x="71533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1503577" y="2858129"/>
              <a:ext cx="1431290" cy="1431290"/>
            </a:xfrm>
            <a:custGeom>
              <a:avLst/>
              <a:gdLst/>
              <a:ahLst/>
              <a:cxnLst/>
              <a:rect l="l" t="t" r="r" b="b"/>
              <a:pathLst>
                <a:path w="1431290" h="1431289">
                  <a:moveTo>
                    <a:pt x="1430689" y="0"/>
                  </a:moveTo>
                  <a:lnTo>
                    <a:pt x="0" y="0"/>
                  </a:lnTo>
                  <a:lnTo>
                    <a:pt x="715339" y="1430689"/>
                  </a:lnTo>
                  <a:lnTo>
                    <a:pt x="1430689" y="0"/>
                  </a:lnTo>
                  <a:close/>
                </a:path>
              </a:pathLst>
            </a:custGeom>
            <a:solidFill>
              <a:srgbClr val="04401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2218922" y="0"/>
              <a:ext cx="1431290" cy="1427480"/>
            </a:xfrm>
            <a:custGeom>
              <a:avLst/>
              <a:gdLst/>
              <a:ahLst/>
              <a:cxnLst/>
              <a:rect l="l" t="t" r="r" b="b"/>
              <a:pathLst>
                <a:path w="1431290" h="1427480">
                  <a:moveTo>
                    <a:pt x="716954" y="0"/>
                  </a:moveTo>
                  <a:lnTo>
                    <a:pt x="713724" y="0"/>
                  </a:lnTo>
                  <a:lnTo>
                    <a:pt x="0" y="1427459"/>
                  </a:lnTo>
                  <a:lnTo>
                    <a:pt x="1430678" y="1427459"/>
                  </a:lnTo>
                  <a:lnTo>
                    <a:pt x="71695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2218919" y="1427453"/>
              <a:ext cx="1431290" cy="1431290"/>
            </a:xfrm>
            <a:custGeom>
              <a:avLst/>
              <a:gdLst/>
              <a:ahLst/>
              <a:cxnLst/>
              <a:rect l="l" t="t" r="r" b="b"/>
              <a:pathLst>
                <a:path w="1431290" h="1431289">
                  <a:moveTo>
                    <a:pt x="1430689" y="0"/>
                  </a:moveTo>
                  <a:lnTo>
                    <a:pt x="0" y="0"/>
                  </a:lnTo>
                  <a:lnTo>
                    <a:pt x="715339" y="1430678"/>
                  </a:lnTo>
                  <a:lnTo>
                    <a:pt x="1430689" y="0"/>
                  </a:lnTo>
                  <a:close/>
                </a:path>
              </a:pathLst>
            </a:custGeom>
            <a:solidFill>
              <a:srgbClr val="04401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0788231" y="5"/>
              <a:ext cx="1431290" cy="2858135"/>
            </a:xfrm>
            <a:custGeom>
              <a:avLst/>
              <a:gdLst/>
              <a:ahLst/>
              <a:cxnLst/>
              <a:rect l="l" t="t" r="r" b="b"/>
              <a:pathLst>
                <a:path w="1431290" h="2858135">
                  <a:moveTo>
                    <a:pt x="1430693" y="1427454"/>
                  </a:moveTo>
                  <a:lnTo>
                    <a:pt x="716953" y="0"/>
                  </a:lnTo>
                  <a:lnTo>
                    <a:pt x="713727" y="0"/>
                  </a:lnTo>
                  <a:lnTo>
                    <a:pt x="0" y="1427454"/>
                  </a:lnTo>
                  <a:lnTo>
                    <a:pt x="715340" y="2858135"/>
                  </a:lnTo>
                  <a:lnTo>
                    <a:pt x="1430693" y="142745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1505193" y="0"/>
              <a:ext cx="1427480" cy="1427480"/>
            </a:xfrm>
            <a:custGeom>
              <a:avLst/>
              <a:gdLst/>
              <a:ahLst/>
              <a:cxnLst/>
              <a:rect l="l" t="t" r="r" b="b"/>
              <a:pathLst>
                <a:path w="1427479" h="1427480">
                  <a:moveTo>
                    <a:pt x="1427459" y="0"/>
                  </a:moveTo>
                  <a:lnTo>
                    <a:pt x="0" y="0"/>
                  </a:lnTo>
                  <a:lnTo>
                    <a:pt x="713724" y="1427459"/>
                  </a:lnTo>
                  <a:lnTo>
                    <a:pt x="1427459" y="0"/>
                  </a:lnTo>
                  <a:close/>
                </a:path>
              </a:pathLst>
            </a:custGeom>
            <a:solidFill>
              <a:srgbClr val="04401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0074516" y="5"/>
              <a:ext cx="6436995" cy="4289425"/>
            </a:xfrm>
            <a:custGeom>
              <a:avLst/>
              <a:gdLst/>
              <a:ahLst/>
              <a:cxnLst/>
              <a:rect l="l" t="t" r="r" b="b"/>
              <a:pathLst>
                <a:path w="6436994" h="4289425">
                  <a:moveTo>
                    <a:pt x="1427441" y="0"/>
                  </a:moveTo>
                  <a:lnTo>
                    <a:pt x="0" y="0"/>
                  </a:lnTo>
                  <a:lnTo>
                    <a:pt x="713714" y="1427454"/>
                  </a:lnTo>
                  <a:lnTo>
                    <a:pt x="1427441" y="0"/>
                  </a:lnTo>
                  <a:close/>
                </a:path>
                <a:path w="6436994" h="4289425">
                  <a:moveTo>
                    <a:pt x="6436436" y="4288815"/>
                  </a:moveTo>
                  <a:lnTo>
                    <a:pt x="5721096" y="2858135"/>
                  </a:lnTo>
                  <a:lnTo>
                    <a:pt x="5005756" y="4288815"/>
                  </a:lnTo>
                  <a:lnTo>
                    <a:pt x="6436436" y="428881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5080277" y="4288813"/>
              <a:ext cx="1431290" cy="1431290"/>
            </a:xfrm>
            <a:custGeom>
              <a:avLst/>
              <a:gdLst/>
              <a:ahLst/>
              <a:cxnLst/>
              <a:rect l="l" t="t" r="r" b="b"/>
              <a:pathLst>
                <a:path w="1431290" h="1431289">
                  <a:moveTo>
                    <a:pt x="1430689" y="0"/>
                  </a:moveTo>
                  <a:lnTo>
                    <a:pt x="0" y="0"/>
                  </a:lnTo>
                  <a:lnTo>
                    <a:pt x="715339" y="1430678"/>
                  </a:lnTo>
                  <a:lnTo>
                    <a:pt x="1430689" y="0"/>
                  </a:lnTo>
                  <a:close/>
                </a:path>
              </a:pathLst>
            </a:custGeom>
            <a:solidFill>
              <a:srgbClr val="04401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5795624" y="1427453"/>
              <a:ext cx="1431290" cy="1431290"/>
            </a:xfrm>
            <a:custGeom>
              <a:avLst/>
              <a:gdLst/>
              <a:ahLst/>
              <a:cxnLst/>
              <a:rect l="l" t="t" r="r" b="b"/>
              <a:pathLst>
                <a:path w="1431290" h="1431289">
                  <a:moveTo>
                    <a:pt x="715339" y="0"/>
                  </a:moveTo>
                  <a:lnTo>
                    <a:pt x="0" y="1430678"/>
                  </a:lnTo>
                  <a:lnTo>
                    <a:pt x="1430668" y="1430678"/>
                  </a:lnTo>
                  <a:lnTo>
                    <a:pt x="71533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5795621" y="2858129"/>
              <a:ext cx="1431290" cy="1431290"/>
            </a:xfrm>
            <a:custGeom>
              <a:avLst/>
              <a:gdLst/>
              <a:ahLst/>
              <a:cxnLst/>
              <a:rect l="l" t="t" r="r" b="b"/>
              <a:pathLst>
                <a:path w="1431290" h="1431289">
                  <a:moveTo>
                    <a:pt x="1430678" y="0"/>
                  </a:moveTo>
                  <a:lnTo>
                    <a:pt x="0" y="0"/>
                  </a:lnTo>
                  <a:lnTo>
                    <a:pt x="715339" y="1430689"/>
                  </a:lnTo>
                  <a:lnTo>
                    <a:pt x="1430678" y="0"/>
                  </a:lnTo>
                  <a:close/>
                </a:path>
              </a:pathLst>
            </a:custGeom>
            <a:solidFill>
              <a:srgbClr val="6AC5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4364938" y="1427453"/>
              <a:ext cx="1431290" cy="1431290"/>
            </a:xfrm>
            <a:custGeom>
              <a:avLst/>
              <a:gdLst/>
              <a:ahLst/>
              <a:cxnLst/>
              <a:rect l="l" t="t" r="r" b="b"/>
              <a:pathLst>
                <a:path w="1431290" h="1431289">
                  <a:moveTo>
                    <a:pt x="715339" y="0"/>
                  </a:moveTo>
                  <a:lnTo>
                    <a:pt x="0" y="1430678"/>
                  </a:lnTo>
                  <a:lnTo>
                    <a:pt x="1430678" y="1430678"/>
                  </a:lnTo>
                  <a:lnTo>
                    <a:pt x="715339" y="0"/>
                  </a:lnTo>
                  <a:close/>
                </a:path>
              </a:pathLst>
            </a:custGeom>
            <a:solidFill>
              <a:srgbClr val="3680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4364932" y="5"/>
              <a:ext cx="2146300" cy="4289425"/>
            </a:xfrm>
            <a:custGeom>
              <a:avLst/>
              <a:gdLst/>
              <a:ahLst/>
              <a:cxnLst/>
              <a:rect l="l" t="t" r="r" b="b"/>
              <a:pathLst>
                <a:path w="2146300" h="4289425">
                  <a:moveTo>
                    <a:pt x="1430693" y="2858135"/>
                  </a:moveTo>
                  <a:lnTo>
                    <a:pt x="0" y="2858135"/>
                  </a:lnTo>
                  <a:lnTo>
                    <a:pt x="715340" y="4288815"/>
                  </a:lnTo>
                  <a:lnTo>
                    <a:pt x="1430693" y="2858135"/>
                  </a:lnTo>
                  <a:close/>
                </a:path>
                <a:path w="2146300" h="4289425">
                  <a:moveTo>
                    <a:pt x="2146033" y="1427454"/>
                  </a:moveTo>
                  <a:lnTo>
                    <a:pt x="1432293" y="0"/>
                  </a:lnTo>
                  <a:lnTo>
                    <a:pt x="1429067" y="0"/>
                  </a:lnTo>
                  <a:lnTo>
                    <a:pt x="715340" y="1427454"/>
                  </a:lnTo>
                  <a:lnTo>
                    <a:pt x="1430680" y="2858135"/>
                  </a:lnTo>
                  <a:lnTo>
                    <a:pt x="2146033" y="1427454"/>
                  </a:lnTo>
                  <a:close/>
                </a:path>
              </a:pathLst>
            </a:custGeom>
            <a:solidFill>
              <a:srgbClr val="6AC5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3649593" y="5"/>
              <a:ext cx="1431290" cy="2858135"/>
            </a:xfrm>
            <a:custGeom>
              <a:avLst/>
              <a:gdLst/>
              <a:ahLst/>
              <a:cxnLst/>
              <a:rect l="l" t="t" r="r" b="b"/>
              <a:pathLst>
                <a:path w="1431290" h="2858135">
                  <a:moveTo>
                    <a:pt x="1430680" y="1427454"/>
                  </a:moveTo>
                  <a:lnTo>
                    <a:pt x="716953" y="0"/>
                  </a:lnTo>
                  <a:lnTo>
                    <a:pt x="713727" y="0"/>
                  </a:lnTo>
                  <a:lnTo>
                    <a:pt x="12" y="1427454"/>
                  </a:lnTo>
                  <a:lnTo>
                    <a:pt x="715340" y="2858135"/>
                  </a:lnTo>
                  <a:lnTo>
                    <a:pt x="1430680" y="142745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14366550" y="0"/>
              <a:ext cx="1427480" cy="1427480"/>
            </a:xfrm>
            <a:custGeom>
              <a:avLst/>
              <a:gdLst/>
              <a:ahLst/>
              <a:cxnLst/>
              <a:rect l="l" t="t" r="r" b="b"/>
              <a:pathLst>
                <a:path w="1427480" h="1427480">
                  <a:moveTo>
                    <a:pt x="1427459" y="0"/>
                  </a:moveTo>
                  <a:lnTo>
                    <a:pt x="0" y="0"/>
                  </a:lnTo>
                  <a:lnTo>
                    <a:pt x="713724" y="1427459"/>
                  </a:lnTo>
                  <a:lnTo>
                    <a:pt x="1427459" y="0"/>
                  </a:lnTo>
                  <a:close/>
                </a:path>
              </a:pathLst>
            </a:custGeom>
            <a:solidFill>
              <a:srgbClr val="6AC5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12935877" y="5"/>
              <a:ext cx="5721350" cy="2858135"/>
            </a:xfrm>
            <a:custGeom>
              <a:avLst/>
              <a:gdLst/>
              <a:ahLst/>
              <a:cxnLst/>
              <a:rect l="l" t="t" r="r" b="b"/>
              <a:pathLst>
                <a:path w="5721350" h="2858135">
                  <a:moveTo>
                    <a:pt x="1427441" y="0"/>
                  </a:moveTo>
                  <a:lnTo>
                    <a:pt x="0" y="0"/>
                  </a:lnTo>
                  <a:lnTo>
                    <a:pt x="713714" y="1427454"/>
                  </a:lnTo>
                  <a:lnTo>
                    <a:pt x="1427441" y="0"/>
                  </a:lnTo>
                  <a:close/>
                </a:path>
                <a:path w="5721350" h="2858135">
                  <a:moveTo>
                    <a:pt x="5721096" y="2858135"/>
                  </a:moveTo>
                  <a:lnTo>
                    <a:pt x="5005756" y="1427454"/>
                  </a:lnTo>
                  <a:lnTo>
                    <a:pt x="4290415" y="2858135"/>
                  </a:lnTo>
                  <a:lnTo>
                    <a:pt x="5721096" y="285813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17226297" y="2858129"/>
              <a:ext cx="1431290" cy="1431290"/>
            </a:xfrm>
            <a:custGeom>
              <a:avLst/>
              <a:gdLst/>
              <a:ahLst/>
              <a:cxnLst/>
              <a:rect l="l" t="t" r="r" b="b"/>
              <a:pathLst>
                <a:path w="1431290" h="1431289">
                  <a:moveTo>
                    <a:pt x="1430689" y="0"/>
                  </a:moveTo>
                  <a:lnTo>
                    <a:pt x="0" y="0"/>
                  </a:lnTo>
                  <a:lnTo>
                    <a:pt x="715339" y="1430689"/>
                  </a:lnTo>
                  <a:lnTo>
                    <a:pt x="1430689" y="0"/>
                  </a:lnTo>
                  <a:close/>
                </a:path>
              </a:pathLst>
            </a:custGeom>
            <a:solidFill>
              <a:srgbClr val="04401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17941641" y="0"/>
              <a:ext cx="1431290" cy="1427480"/>
            </a:xfrm>
            <a:custGeom>
              <a:avLst/>
              <a:gdLst/>
              <a:ahLst/>
              <a:cxnLst/>
              <a:rect l="l" t="t" r="r" b="b"/>
              <a:pathLst>
                <a:path w="1431290" h="1427480">
                  <a:moveTo>
                    <a:pt x="716954" y="0"/>
                  </a:moveTo>
                  <a:lnTo>
                    <a:pt x="713724" y="0"/>
                  </a:lnTo>
                  <a:lnTo>
                    <a:pt x="0" y="1427459"/>
                  </a:lnTo>
                  <a:lnTo>
                    <a:pt x="1430678" y="1427459"/>
                  </a:lnTo>
                  <a:lnTo>
                    <a:pt x="716954" y="0"/>
                  </a:lnTo>
                  <a:close/>
                </a:path>
              </a:pathLst>
            </a:custGeom>
            <a:solidFill>
              <a:srgbClr val="3680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17941638" y="1427453"/>
              <a:ext cx="1431290" cy="1431290"/>
            </a:xfrm>
            <a:custGeom>
              <a:avLst/>
              <a:gdLst/>
              <a:ahLst/>
              <a:cxnLst/>
              <a:rect l="l" t="t" r="r" b="b"/>
              <a:pathLst>
                <a:path w="1431290" h="1431289">
                  <a:moveTo>
                    <a:pt x="1430689" y="0"/>
                  </a:moveTo>
                  <a:lnTo>
                    <a:pt x="0" y="0"/>
                  </a:lnTo>
                  <a:lnTo>
                    <a:pt x="715339" y="1430678"/>
                  </a:lnTo>
                  <a:lnTo>
                    <a:pt x="143068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16510967" y="0"/>
              <a:ext cx="1431290" cy="1427480"/>
            </a:xfrm>
            <a:custGeom>
              <a:avLst/>
              <a:gdLst/>
              <a:ahLst/>
              <a:cxnLst/>
              <a:rect l="l" t="t" r="r" b="b"/>
              <a:pathLst>
                <a:path w="1431290" h="1427480">
                  <a:moveTo>
                    <a:pt x="716944" y="0"/>
                  </a:moveTo>
                  <a:lnTo>
                    <a:pt x="713713" y="0"/>
                  </a:lnTo>
                  <a:lnTo>
                    <a:pt x="0" y="1427459"/>
                  </a:lnTo>
                  <a:lnTo>
                    <a:pt x="1430668" y="1427459"/>
                  </a:lnTo>
                  <a:lnTo>
                    <a:pt x="716944" y="0"/>
                  </a:lnTo>
                  <a:close/>
                </a:path>
              </a:pathLst>
            </a:custGeom>
            <a:solidFill>
              <a:srgbClr val="3680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16510953" y="5"/>
              <a:ext cx="2145030" cy="2858135"/>
            </a:xfrm>
            <a:custGeom>
              <a:avLst/>
              <a:gdLst/>
              <a:ahLst/>
              <a:cxnLst/>
              <a:rect l="l" t="t" r="r" b="b"/>
              <a:pathLst>
                <a:path w="2145030" h="2858135">
                  <a:moveTo>
                    <a:pt x="1430680" y="1427454"/>
                  </a:moveTo>
                  <a:lnTo>
                    <a:pt x="0" y="1427454"/>
                  </a:lnTo>
                  <a:lnTo>
                    <a:pt x="715340" y="2858135"/>
                  </a:lnTo>
                  <a:lnTo>
                    <a:pt x="1430680" y="1427454"/>
                  </a:lnTo>
                  <a:close/>
                </a:path>
                <a:path w="2145030" h="2858135">
                  <a:moveTo>
                    <a:pt x="2144407" y="0"/>
                  </a:moveTo>
                  <a:lnTo>
                    <a:pt x="716953" y="0"/>
                  </a:lnTo>
                  <a:lnTo>
                    <a:pt x="1430680" y="1427454"/>
                  </a:lnTo>
                  <a:lnTo>
                    <a:pt x="214440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15797235" y="0"/>
              <a:ext cx="1427480" cy="1427480"/>
            </a:xfrm>
            <a:custGeom>
              <a:avLst/>
              <a:gdLst/>
              <a:ahLst/>
              <a:cxnLst/>
              <a:rect l="l" t="t" r="r" b="b"/>
              <a:pathLst>
                <a:path w="1427480" h="1427480">
                  <a:moveTo>
                    <a:pt x="1427448" y="0"/>
                  </a:moveTo>
                  <a:lnTo>
                    <a:pt x="0" y="0"/>
                  </a:lnTo>
                  <a:lnTo>
                    <a:pt x="713724" y="1427459"/>
                  </a:lnTo>
                  <a:lnTo>
                    <a:pt x="1427448" y="0"/>
                  </a:lnTo>
                  <a:close/>
                </a:path>
              </a:pathLst>
            </a:custGeom>
            <a:solidFill>
              <a:srgbClr val="04401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12218922" y="5719487"/>
              <a:ext cx="1431290" cy="1431290"/>
            </a:xfrm>
            <a:custGeom>
              <a:avLst/>
              <a:gdLst/>
              <a:ahLst/>
              <a:cxnLst/>
              <a:rect l="l" t="t" r="r" b="b"/>
              <a:pathLst>
                <a:path w="1431290" h="1431290">
                  <a:moveTo>
                    <a:pt x="715339" y="0"/>
                  </a:moveTo>
                  <a:lnTo>
                    <a:pt x="0" y="1430689"/>
                  </a:lnTo>
                  <a:lnTo>
                    <a:pt x="1430678" y="1430689"/>
                  </a:lnTo>
                  <a:lnTo>
                    <a:pt x="715339" y="0"/>
                  </a:lnTo>
                  <a:close/>
                </a:path>
              </a:pathLst>
            </a:custGeom>
            <a:solidFill>
              <a:srgbClr val="6AC5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10788238" y="5719487"/>
              <a:ext cx="1431290" cy="1431290"/>
            </a:xfrm>
            <a:custGeom>
              <a:avLst/>
              <a:gdLst/>
              <a:ahLst/>
              <a:cxnLst/>
              <a:rect l="l" t="t" r="r" b="b"/>
              <a:pathLst>
                <a:path w="1431290" h="1431290">
                  <a:moveTo>
                    <a:pt x="715339" y="0"/>
                  </a:moveTo>
                  <a:lnTo>
                    <a:pt x="0" y="1430689"/>
                  </a:lnTo>
                  <a:lnTo>
                    <a:pt x="1430678" y="1430689"/>
                  </a:lnTo>
                  <a:lnTo>
                    <a:pt x="71533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11503580" y="4288813"/>
              <a:ext cx="1431290" cy="1431290"/>
            </a:xfrm>
            <a:custGeom>
              <a:avLst/>
              <a:gdLst/>
              <a:ahLst/>
              <a:cxnLst/>
              <a:rect l="l" t="t" r="r" b="b"/>
              <a:pathLst>
                <a:path w="1431290" h="1431289">
                  <a:moveTo>
                    <a:pt x="715339" y="0"/>
                  </a:moveTo>
                  <a:lnTo>
                    <a:pt x="0" y="1430678"/>
                  </a:lnTo>
                  <a:lnTo>
                    <a:pt x="1430678" y="1430678"/>
                  </a:lnTo>
                  <a:lnTo>
                    <a:pt x="715339" y="0"/>
                  </a:lnTo>
                  <a:close/>
                </a:path>
              </a:pathLst>
            </a:custGeom>
            <a:solidFill>
              <a:srgbClr val="3680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10072891" y="2858140"/>
              <a:ext cx="2861945" cy="4292600"/>
            </a:xfrm>
            <a:custGeom>
              <a:avLst/>
              <a:gdLst/>
              <a:ahLst/>
              <a:cxnLst/>
              <a:rect l="l" t="t" r="r" b="b"/>
              <a:pathLst>
                <a:path w="2861945" h="4292600">
                  <a:moveTo>
                    <a:pt x="1430680" y="2861348"/>
                  </a:moveTo>
                  <a:lnTo>
                    <a:pt x="715340" y="1430680"/>
                  </a:lnTo>
                  <a:lnTo>
                    <a:pt x="12" y="2861348"/>
                  </a:lnTo>
                  <a:lnTo>
                    <a:pt x="715340" y="4292041"/>
                  </a:lnTo>
                  <a:lnTo>
                    <a:pt x="1430667" y="2861360"/>
                  </a:lnTo>
                  <a:close/>
                </a:path>
                <a:path w="2861945" h="4292600">
                  <a:moveTo>
                    <a:pt x="2146020" y="1430680"/>
                  </a:moveTo>
                  <a:lnTo>
                    <a:pt x="1430680" y="0"/>
                  </a:lnTo>
                  <a:lnTo>
                    <a:pt x="715340" y="1430680"/>
                  </a:lnTo>
                  <a:lnTo>
                    <a:pt x="2146020" y="1430680"/>
                  </a:lnTo>
                  <a:close/>
                </a:path>
                <a:path w="2861945" h="4292600">
                  <a:moveTo>
                    <a:pt x="2861373" y="2861348"/>
                  </a:moveTo>
                  <a:lnTo>
                    <a:pt x="1430680" y="2861348"/>
                  </a:lnTo>
                  <a:lnTo>
                    <a:pt x="2146020" y="4292041"/>
                  </a:lnTo>
                  <a:lnTo>
                    <a:pt x="2861373" y="28613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10788235" y="4288813"/>
              <a:ext cx="1431290" cy="1431290"/>
            </a:xfrm>
            <a:custGeom>
              <a:avLst/>
              <a:gdLst/>
              <a:ahLst/>
              <a:cxnLst/>
              <a:rect l="l" t="t" r="r" b="b"/>
              <a:pathLst>
                <a:path w="1431290" h="1431289">
                  <a:moveTo>
                    <a:pt x="1430689" y="0"/>
                  </a:moveTo>
                  <a:lnTo>
                    <a:pt x="0" y="0"/>
                  </a:lnTo>
                  <a:lnTo>
                    <a:pt x="715339" y="1430678"/>
                  </a:lnTo>
                  <a:lnTo>
                    <a:pt x="1430689" y="0"/>
                  </a:lnTo>
                  <a:close/>
                </a:path>
              </a:pathLst>
            </a:custGeom>
            <a:solidFill>
              <a:srgbClr val="04401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13649605" y="5719489"/>
              <a:ext cx="2861945" cy="1431290"/>
            </a:xfrm>
            <a:custGeom>
              <a:avLst/>
              <a:gdLst/>
              <a:ahLst/>
              <a:cxnLst/>
              <a:rect l="l" t="t" r="r" b="b"/>
              <a:pathLst>
                <a:path w="2861944" h="1431290">
                  <a:moveTo>
                    <a:pt x="1430667" y="1430693"/>
                  </a:moveTo>
                  <a:lnTo>
                    <a:pt x="715327" y="0"/>
                  </a:lnTo>
                  <a:lnTo>
                    <a:pt x="0" y="1430693"/>
                  </a:lnTo>
                  <a:lnTo>
                    <a:pt x="1430667" y="1430693"/>
                  </a:lnTo>
                  <a:close/>
                </a:path>
                <a:path w="2861944" h="1431290">
                  <a:moveTo>
                    <a:pt x="2861348" y="1430693"/>
                  </a:moveTo>
                  <a:lnTo>
                    <a:pt x="2146008" y="0"/>
                  </a:lnTo>
                  <a:lnTo>
                    <a:pt x="1430667" y="1430693"/>
                  </a:lnTo>
                  <a:lnTo>
                    <a:pt x="2861348" y="143069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14364938" y="4288813"/>
              <a:ext cx="1431290" cy="1431290"/>
            </a:xfrm>
            <a:custGeom>
              <a:avLst/>
              <a:gdLst/>
              <a:ahLst/>
              <a:cxnLst/>
              <a:rect l="l" t="t" r="r" b="b"/>
              <a:pathLst>
                <a:path w="1431290" h="1431289">
                  <a:moveTo>
                    <a:pt x="715339" y="0"/>
                  </a:moveTo>
                  <a:lnTo>
                    <a:pt x="0" y="1430678"/>
                  </a:lnTo>
                  <a:lnTo>
                    <a:pt x="1430678" y="1430678"/>
                  </a:lnTo>
                  <a:lnTo>
                    <a:pt x="715339" y="0"/>
                  </a:lnTo>
                  <a:close/>
                </a:path>
              </a:pathLst>
            </a:custGeom>
            <a:solidFill>
              <a:srgbClr val="3680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12934252" y="4288821"/>
              <a:ext cx="2861945" cy="2861945"/>
            </a:xfrm>
            <a:custGeom>
              <a:avLst/>
              <a:gdLst/>
              <a:ahLst/>
              <a:cxnLst/>
              <a:rect l="l" t="t" r="r" b="b"/>
              <a:pathLst>
                <a:path w="2861944" h="2861945">
                  <a:moveTo>
                    <a:pt x="1430680" y="1430667"/>
                  </a:moveTo>
                  <a:lnTo>
                    <a:pt x="715340" y="0"/>
                  </a:lnTo>
                  <a:lnTo>
                    <a:pt x="12" y="1430667"/>
                  </a:lnTo>
                  <a:lnTo>
                    <a:pt x="715340" y="2861360"/>
                  </a:lnTo>
                  <a:lnTo>
                    <a:pt x="1430667" y="1430680"/>
                  </a:lnTo>
                  <a:close/>
                </a:path>
                <a:path w="2861944" h="2861945">
                  <a:moveTo>
                    <a:pt x="2861373" y="1430667"/>
                  </a:moveTo>
                  <a:lnTo>
                    <a:pt x="1430680" y="1430667"/>
                  </a:lnTo>
                  <a:lnTo>
                    <a:pt x="2146020" y="2861360"/>
                  </a:lnTo>
                  <a:lnTo>
                    <a:pt x="2861373" y="143066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13649607" y="2858129"/>
              <a:ext cx="1431290" cy="1431290"/>
            </a:xfrm>
            <a:custGeom>
              <a:avLst/>
              <a:gdLst/>
              <a:ahLst/>
              <a:cxnLst/>
              <a:rect l="l" t="t" r="r" b="b"/>
              <a:pathLst>
                <a:path w="1431290" h="1431289">
                  <a:moveTo>
                    <a:pt x="715329" y="0"/>
                  </a:moveTo>
                  <a:lnTo>
                    <a:pt x="0" y="1430689"/>
                  </a:lnTo>
                  <a:lnTo>
                    <a:pt x="1430668" y="1430689"/>
                  </a:lnTo>
                  <a:lnTo>
                    <a:pt x="715329" y="0"/>
                  </a:lnTo>
                  <a:close/>
                </a:path>
              </a:pathLst>
            </a:custGeom>
            <a:solidFill>
              <a:srgbClr val="6AC5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13649603" y="4288813"/>
              <a:ext cx="1431290" cy="1431290"/>
            </a:xfrm>
            <a:custGeom>
              <a:avLst/>
              <a:gdLst/>
              <a:ahLst/>
              <a:cxnLst/>
              <a:rect l="l" t="t" r="r" b="b"/>
              <a:pathLst>
                <a:path w="1431290" h="1431289">
                  <a:moveTo>
                    <a:pt x="1430678" y="0"/>
                  </a:moveTo>
                  <a:lnTo>
                    <a:pt x="0" y="0"/>
                  </a:lnTo>
                  <a:lnTo>
                    <a:pt x="715329" y="1430678"/>
                  </a:lnTo>
                  <a:lnTo>
                    <a:pt x="1430678" y="0"/>
                  </a:lnTo>
                  <a:close/>
                </a:path>
              </a:pathLst>
            </a:custGeom>
            <a:solidFill>
              <a:srgbClr val="04401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12218922" y="2858129"/>
              <a:ext cx="1431290" cy="1431290"/>
            </a:xfrm>
            <a:custGeom>
              <a:avLst/>
              <a:gdLst/>
              <a:ahLst/>
              <a:cxnLst/>
              <a:rect l="l" t="t" r="r" b="b"/>
              <a:pathLst>
                <a:path w="1431290" h="1431289">
                  <a:moveTo>
                    <a:pt x="715339" y="0"/>
                  </a:moveTo>
                  <a:lnTo>
                    <a:pt x="0" y="1430689"/>
                  </a:lnTo>
                  <a:lnTo>
                    <a:pt x="1430678" y="1430689"/>
                  </a:lnTo>
                  <a:lnTo>
                    <a:pt x="715339" y="0"/>
                  </a:lnTo>
                  <a:close/>
                </a:path>
              </a:pathLst>
            </a:custGeom>
            <a:solidFill>
              <a:srgbClr val="6AC5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12218919" y="4288813"/>
              <a:ext cx="1431290" cy="1431290"/>
            </a:xfrm>
            <a:custGeom>
              <a:avLst/>
              <a:gdLst/>
              <a:ahLst/>
              <a:cxnLst/>
              <a:rect l="l" t="t" r="r" b="b"/>
              <a:pathLst>
                <a:path w="1431290" h="1431289">
                  <a:moveTo>
                    <a:pt x="1430689" y="0"/>
                  </a:moveTo>
                  <a:lnTo>
                    <a:pt x="0" y="0"/>
                  </a:lnTo>
                  <a:lnTo>
                    <a:pt x="715339" y="1430678"/>
                  </a:lnTo>
                  <a:lnTo>
                    <a:pt x="1430689" y="0"/>
                  </a:lnTo>
                  <a:close/>
                </a:path>
              </a:pathLst>
            </a:custGeom>
            <a:solidFill>
              <a:srgbClr val="04401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12934252" y="1427460"/>
              <a:ext cx="6438265" cy="5723255"/>
            </a:xfrm>
            <a:custGeom>
              <a:avLst/>
              <a:gdLst/>
              <a:ahLst/>
              <a:cxnLst/>
              <a:rect l="l" t="t" r="r" b="b"/>
              <a:pathLst>
                <a:path w="6438265" h="5723255">
                  <a:moveTo>
                    <a:pt x="1430680" y="1430680"/>
                  </a:moveTo>
                  <a:lnTo>
                    <a:pt x="715340" y="0"/>
                  </a:lnTo>
                  <a:lnTo>
                    <a:pt x="12" y="1430680"/>
                  </a:lnTo>
                  <a:lnTo>
                    <a:pt x="715340" y="2861360"/>
                  </a:lnTo>
                  <a:lnTo>
                    <a:pt x="1430680" y="1430680"/>
                  </a:lnTo>
                  <a:close/>
                </a:path>
                <a:path w="6438265" h="5723255">
                  <a:moveTo>
                    <a:pt x="4292028" y="4292041"/>
                  </a:moveTo>
                  <a:lnTo>
                    <a:pt x="3576701" y="2861360"/>
                  </a:lnTo>
                  <a:lnTo>
                    <a:pt x="2861360" y="4292041"/>
                  </a:lnTo>
                  <a:lnTo>
                    <a:pt x="4292028" y="4292041"/>
                  </a:lnTo>
                  <a:close/>
                </a:path>
                <a:path w="6438265" h="5723255">
                  <a:moveTo>
                    <a:pt x="6438062" y="5722721"/>
                  </a:moveTo>
                  <a:lnTo>
                    <a:pt x="5722721" y="4292054"/>
                  </a:lnTo>
                  <a:lnTo>
                    <a:pt x="5007381" y="2861360"/>
                  </a:lnTo>
                  <a:lnTo>
                    <a:pt x="4292041" y="4292028"/>
                  </a:lnTo>
                  <a:lnTo>
                    <a:pt x="3576713" y="5722721"/>
                  </a:lnTo>
                  <a:lnTo>
                    <a:pt x="5007381" y="5722721"/>
                  </a:lnTo>
                  <a:lnTo>
                    <a:pt x="6438062" y="572272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15795621" y="5719487"/>
              <a:ext cx="1431290" cy="1431290"/>
            </a:xfrm>
            <a:custGeom>
              <a:avLst/>
              <a:gdLst/>
              <a:ahLst/>
              <a:cxnLst/>
              <a:rect l="l" t="t" r="r" b="b"/>
              <a:pathLst>
                <a:path w="1431290" h="1431290">
                  <a:moveTo>
                    <a:pt x="1430678" y="0"/>
                  </a:moveTo>
                  <a:lnTo>
                    <a:pt x="0" y="0"/>
                  </a:lnTo>
                  <a:lnTo>
                    <a:pt x="715339" y="1430689"/>
                  </a:lnTo>
                  <a:lnTo>
                    <a:pt x="1430678" y="0"/>
                  </a:lnTo>
                  <a:close/>
                </a:path>
              </a:pathLst>
            </a:custGeom>
            <a:solidFill>
              <a:srgbClr val="04401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16510967" y="2858129"/>
              <a:ext cx="1431290" cy="1431290"/>
            </a:xfrm>
            <a:custGeom>
              <a:avLst/>
              <a:gdLst/>
              <a:ahLst/>
              <a:cxnLst/>
              <a:rect l="l" t="t" r="r" b="b"/>
              <a:pathLst>
                <a:path w="1431290" h="1431289">
                  <a:moveTo>
                    <a:pt x="715329" y="0"/>
                  </a:moveTo>
                  <a:lnTo>
                    <a:pt x="0" y="1430689"/>
                  </a:lnTo>
                  <a:lnTo>
                    <a:pt x="1430668" y="1430689"/>
                  </a:lnTo>
                  <a:lnTo>
                    <a:pt x="715329" y="0"/>
                  </a:lnTo>
                  <a:close/>
                </a:path>
              </a:pathLst>
            </a:custGeom>
            <a:solidFill>
              <a:srgbClr val="6AC5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16510953" y="4288821"/>
              <a:ext cx="3593465" cy="2861945"/>
            </a:xfrm>
            <a:custGeom>
              <a:avLst/>
              <a:gdLst/>
              <a:ahLst/>
              <a:cxnLst/>
              <a:rect l="l" t="t" r="r" b="b"/>
              <a:pathLst>
                <a:path w="3593465" h="2861945">
                  <a:moveTo>
                    <a:pt x="1430680" y="0"/>
                  </a:moveTo>
                  <a:lnTo>
                    <a:pt x="0" y="0"/>
                  </a:lnTo>
                  <a:lnTo>
                    <a:pt x="715340" y="1430680"/>
                  </a:lnTo>
                  <a:lnTo>
                    <a:pt x="1430680" y="0"/>
                  </a:lnTo>
                  <a:close/>
                </a:path>
                <a:path w="3593465" h="2861945">
                  <a:moveTo>
                    <a:pt x="3593134" y="1463548"/>
                  </a:moveTo>
                  <a:lnTo>
                    <a:pt x="3576701" y="1430667"/>
                  </a:lnTo>
                  <a:lnTo>
                    <a:pt x="2861360" y="2861360"/>
                  </a:lnTo>
                  <a:lnTo>
                    <a:pt x="3593134" y="2861360"/>
                  </a:lnTo>
                  <a:lnTo>
                    <a:pt x="3593134" y="14635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20087668" y="5686628"/>
              <a:ext cx="16510" cy="33020"/>
            </a:xfrm>
            <a:custGeom>
              <a:avLst/>
              <a:gdLst/>
              <a:ahLst/>
              <a:cxnLst/>
              <a:rect l="l" t="t" r="r" b="b"/>
              <a:pathLst>
                <a:path w="16509" h="33020">
                  <a:moveTo>
                    <a:pt x="16431" y="0"/>
                  </a:moveTo>
                  <a:lnTo>
                    <a:pt x="0" y="32864"/>
                  </a:lnTo>
                  <a:lnTo>
                    <a:pt x="16431" y="32864"/>
                  </a:lnTo>
                  <a:lnTo>
                    <a:pt x="16431" y="0"/>
                  </a:lnTo>
                  <a:close/>
                </a:path>
              </a:pathLst>
            </a:custGeom>
            <a:solidFill>
              <a:srgbClr val="6AC5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20087663" y="5719487"/>
              <a:ext cx="16510" cy="33020"/>
            </a:xfrm>
            <a:custGeom>
              <a:avLst/>
              <a:gdLst/>
              <a:ahLst/>
              <a:cxnLst/>
              <a:rect l="l" t="t" r="r" b="b"/>
              <a:pathLst>
                <a:path w="16509" h="33020">
                  <a:moveTo>
                    <a:pt x="16435" y="0"/>
                  </a:moveTo>
                  <a:lnTo>
                    <a:pt x="0" y="0"/>
                  </a:lnTo>
                  <a:lnTo>
                    <a:pt x="16435" y="32870"/>
                  </a:lnTo>
                  <a:lnTo>
                    <a:pt x="16435" y="0"/>
                  </a:lnTo>
                  <a:close/>
                </a:path>
              </a:pathLst>
            </a:custGeom>
            <a:solidFill>
              <a:srgbClr val="04401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18656983" y="4288813"/>
              <a:ext cx="1431290" cy="1431290"/>
            </a:xfrm>
            <a:custGeom>
              <a:avLst/>
              <a:gdLst/>
              <a:ahLst/>
              <a:cxnLst/>
              <a:rect l="l" t="t" r="r" b="b"/>
              <a:pathLst>
                <a:path w="1431290" h="1431289">
                  <a:moveTo>
                    <a:pt x="715339" y="0"/>
                  </a:moveTo>
                  <a:lnTo>
                    <a:pt x="0" y="1430678"/>
                  </a:lnTo>
                  <a:lnTo>
                    <a:pt x="1430678" y="1430678"/>
                  </a:lnTo>
                  <a:lnTo>
                    <a:pt x="715339" y="0"/>
                  </a:lnTo>
                  <a:close/>
                </a:path>
              </a:pathLst>
            </a:custGeom>
            <a:solidFill>
              <a:srgbClr val="3680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18656974" y="2858140"/>
              <a:ext cx="1447165" cy="4292600"/>
            </a:xfrm>
            <a:custGeom>
              <a:avLst/>
              <a:gdLst/>
              <a:ahLst/>
              <a:cxnLst/>
              <a:rect l="l" t="t" r="r" b="b"/>
              <a:pathLst>
                <a:path w="1447165" h="4292600">
                  <a:moveTo>
                    <a:pt x="1430693" y="2861348"/>
                  </a:moveTo>
                  <a:lnTo>
                    <a:pt x="0" y="2861348"/>
                  </a:lnTo>
                  <a:lnTo>
                    <a:pt x="715340" y="4292041"/>
                  </a:lnTo>
                  <a:lnTo>
                    <a:pt x="1430693" y="2861348"/>
                  </a:lnTo>
                  <a:close/>
                </a:path>
                <a:path w="1447165" h="4292600">
                  <a:moveTo>
                    <a:pt x="1447114" y="32867"/>
                  </a:moveTo>
                  <a:lnTo>
                    <a:pt x="1430680" y="0"/>
                  </a:lnTo>
                  <a:lnTo>
                    <a:pt x="715340" y="1430680"/>
                  </a:lnTo>
                  <a:lnTo>
                    <a:pt x="1447114" y="1430680"/>
                  </a:lnTo>
                  <a:lnTo>
                    <a:pt x="1447114" y="32867"/>
                  </a:lnTo>
                  <a:close/>
                </a:path>
              </a:pathLst>
            </a:custGeom>
            <a:solidFill>
              <a:srgbClr val="6AC5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19372324" y="4288813"/>
              <a:ext cx="732155" cy="1431290"/>
            </a:xfrm>
            <a:custGeom>
              <a:avLst/>
              <a:gdLst/>
              <a:ahLst/>
              <a:cxnLst/>
              <a:rect l="l" t="t" r="r" b="b"/>
              <a:pathLst>
                <a:path w="732155" h="1431289">
                  <a:moveTo>
                    <a:pt x="731776" y="0"/>
                  </a:moveTo>
                  <a:lnTo>
                    <a:pt x="0" y="0"/>
                  </a:lnTo>
                  <a:lnTo>
                    <a:pt x="715339" y="1430678"/>
                  </a:lnTo>
                  <a:lnTo>
                    <a:pt x="731776" y="1397804"/>
                  </a:lnTo>
                  <a:lnTo>
                    <a:pt x="73177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17941641" y="2858129"/>
              <a:ext cx="1431290" cy="1431290"/>
            </a:xfrm>
            <a:custGeom>
              <a:avLst/>
              <a:gdLst/>
              <a:ahLst/>
              <a:cxnLst/>
              <a:rect l="l" t="t" r="r" b="b"/>
              <a:pathLst>
                <a:path w="1431290" h="1431289">
                  <a:moveTo>
                    <a:pt x="715339" y="0"/>
                  </a:moveTo>
                  <a:lnTo>
                    <a:pt x="0" y="1430689"/>
                  </a:lnTo>
                  <a:lnTo>
                    <a:pt x="1430678" y="1430689"/>
                  </a:lnTo>
                  <a:lnTo>
                    <a:pt x="715339" y="0"/>
                  </a:lnTo>
                  <a:close/>
                </a:path>
              </a:pathLst>
            </a:custGeom>
            <a:solidFill>
              <a:srgbClr val="6AC5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17941633" y="1427460"/>
              <a:ext cx="2146300" cy="4292600"/>
            </a:xfrm>
            <a:custGeom>
              <a:avLst/>
              <a:gdLst/>
              <a:ahLst/>
              <a:cxnLst/>
              <a:rect l="l" t="t" r="r" b="b"/>
              <a:pathLst>
                <a:path w="2146300" h="4292600">
                  <a:moveTo>
                    <a:pt x="1430693" y="2861360"/>
                  </a:moveTo>
                  <a:lnTo>
                    <a:pt x="0" y="2861360"/>
                  </a:lnTo>
                  <a:lnTo>
                    <a:pt x="715340" y="4292041"/>
                  </a:lnTo>
                  <a:lnTo>
                    <a:pt x="1430693" y="2861360"/>
                  </a:lnTo>
                  <a:close/>
                </a:path>
                <a:path w="2146300" h="4292600">
                  <a:moveTo>
                    <a:pt x="2146020" y="1430680"/>
                  </a:moveTo>
                  <a:lnTo>
                    <a:pt x="1430680" y="0"/>
                  </a:lnTo>
                  <a:lnTo>
                    <a:pt x="715340" y="1430680"/>
                  </a:lnTo>
                  <a:lnTo>
                    <a:pt x="2146020" y="143068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18656980" y="2858129"/>
              <a:ext cx="1431290" cy="1431290"/>
            </a:xfrm>
            <a:custGeom>
              <a:avLst/>
              <a:gdLst/>
              <a:ahLst/>
              <a:cxnLst/>
              <a:rect l="l" t="t" r="r" b="b"/>
              <a:pathLst>
                <a:path w="1431290" h="1431289">
                  <a:moveTo>
                    <a:pt x="1430689" y="0"/>
                  </a:moveTo>
                  <a:lnTo>
                    <a:pt x="0" y="0"/>
                  </a:lnTo>
                  <a:lnTo>
                    <a:pt x="715339" y="1430689"/>
                  </a:lnTo>
                  <a:lnTo>
                    <a:pt x="1430689" y="0"/>
                  </a:lnTo>
                  <a:close/>
                </a:path>
              </a:pathLst>
            </a:custGeom>
            <a:solidFill>
              <a:srgbClr val="04401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19372313" y="5"/>
              <a:ext cx="732155" cy="2891155"/>
            </a:xfrm>
            <a:custGeom>
              <a:avLst/>
              <a:gdLst/>
              <a:ahLst/>
              <a:cxnLst/>
              <a:rect l="l" t="t" r="r" b="b"/>
              <a:pathLst>
                <a:path w="732155" h="2891155">
                  <a:moveTo>
                    <a:pt x="731774" y="29641"/>
                  </a:moveTo>
                  <a:lnTo>
                    <a:pt x="716953" y="0"/>
                  </a:lnTo>
                  <a:lnTo>
                    <a:pt x="713727" y="0"/>
                  </a:lnTo>
                  <a:lnTo>
                    <a:pt x="0" y="1427454"/>
                  </a:lnTo>
                  <a:lnTo>
                    <a:pt x="731774" y="1427454"/>
                  </a:lnTo>
                  <a:lnTo>
                    <a:pt x="731774" y="29641"/>
                  </a:lnTo>
                  <a:close/>
                </a:path>
                <a:path w="732155" h="2891155">
                  <a:moveTo>
                    <a:pt x="731786" y="2825267"/>
                  </a:moveTo>
                  <a:lnTo>
                    <a:pt x="715352" y="2858135"/>
                  </a:lnTo>
                  <a:lnTo>
                    <a:pt x="731774" y="2891002"/>
                  </a:lnTo>
                  <a:lnTo>
                    <a:pt x="731774" y="2858135"/>
                  </a:lnTo>
                  <a:lnTo>
                    <a:pt x="731786" y="282526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18658586" y="5"/>
              <a:ext cx="1445895" cy="2858135"/>
            </a:xfrm>
            <a:custGeom>
              <a:avLst/>
              <a:gdLst/>
              <a:ahLst/>
              <a:cxnLst/>
              <a:rect l="l" t="t" r="r" b="b"/>
              <a:pathLst>
                <a:path w="1445894" h="2858135">
                  <a:moveTo>
                    <a:pt x="1427467" y="0"/>
                  </a:moveTo>
                  <a:lnTo>
                    <a:pt x="0" y="0"/>
                  </a:lnTo>
                  <a:lnTo>
                    <a:pt x="713727" y="1427454"/>
                  </a:lnTo>
                  <a:lnTo>
                    <a:pt x="1427467" y="0"/>
                  </a:lnTo>
                  <a:close/>
                </a:path>
                <a:path w="1445894" h="2858135">
                  <a:moveTo>
                    <a:pt x="1445514" y="1427454"/>
                  </a:moveTo>
                  <a:lnTo>
                    <a:pt x="713727" y="1427454"/>
                  </a:lnTo>
                  <a:lnTo>
                    <a:pt x="1429067" y="2858135"/>
                  </a:lnTo>
                  <a:lnTo>
                    <a:pt x="1445514" y="2825254"/>
                  </a:lnTo>
                  <a:lnTo>
                    <a:pt x="1445514" y="1427454"/>
                  </a:lnTo>
                  <a:close/>
                </a:path>
              </a:pathLst>
            </a:custGeom>
            <a:solidFill>
              <a:srgbClr val="04401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10056431" y="5"/>
              <a:ext cx="10048240" cy="8581390"/>
            </a:xfrm>
            <a:custGeom>
              <a:avLst/>
              <a:gdLst/>
              <a:ahLst/>
              <a:cxnLst/>
              <a:rect l="l" t="t" r="r" b="b"/>
              <a:pathLst>
                <a:path w="10048240" h="8581390">
                  <a:moveTo>
                    <a:pt x="16459" y="8580844"/>
                  </a:moveTo>
                  <a:lnTo>
                    <a:pt x="0" y="8547925"/>
                  </a:lnTo>
                  <a:lnTo>
                    <a:pt x="0" y="8580857"/>
                  </a:lnTo>
                  <a:lnTo>
                    <a:pt x="16459" y="8580844"/>
                  </a:lnTo>
                  <a:close/>
                </a:path>
                <a:path w="10048240" h="8581390">
                  <a:moveTo>
                    <a:pt x="1447139" y="8580857"/>
                  </a:moveTo>
                  <a:lnTo>
                    <a:pt x="731799" y="7150176"/>
                  </a:lnTo>
                  <a:lnTo>
                    <a:pt x="16471" y="8580857"/>
                  </a:lnTo>
                  <a:lnTo>
                    <a:pt x="1447139" y="8580857"/>
                  </a:lnTo>
                  <a:close/>
                </a:path>
                <a:path w="10048240" h="8581390">
                  <a:moveTo>
                    <a:pt x="10047656" y="0"/>
                  </a:moveTo>
                  <a:lnTo>
                    <a:pt x="10032835" y="0"/>
                  </a:lnTo>
                  <a:lnTo>
                    <a:pt x="10047656" y="29641"/>
                  </a:lnTo>
                  <a:lnTo>
                    <a:pt x="1004765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10056437" y="7150172"/>
              <a:ext cx="732155" cy="1431290"/>
            </a:xfrm>
            <a:custGeom>
              <a:avLst/>
              <a:gdLst/>
              <a:ahLst/>
              <a:cxnLst/>
              <a:rect l="l" t="t" r="r" b="b"/>
              <a:pathLst>
                <a:path w="732154" h="1431290">
                  <a:moveTo>
                    <a:pt x="731802" y="0"/>
                  </a:moveTo>
                  <a:lnTo>
                    <a:pt x="0" y="0"/>
                  </a:lnTo>
                  <a:lnTo>
                    <a:pt x="0" y="1397752"/>
                  </a:lnTo>
                  <a:lnTo>
                    <a:pt x="16463" y="1430675"/>
                  </a:lnTo>
                  <a:lnTo>
                    <a:pt x="731802" y="0"/>
                  </a:lnTo>
                  <a:close/>
                </a:path>
              </a:pathLst>
            </a:custGeom>
            <a:solidFill>
              <a:srgbClr val="6AC5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12934264" y="7150172"/>
              <a:ext cx="1431290" cy="1431290"/>
            </a:xfrm>
            <a:custGeom>
              <a:avLst/>
              <a:gdLst/>
              <a:ahLst/>
              <a:cxnLst/>
              <a:rect l="l" t="t" r="r" b="b"/>
              <a:pathLst>
                <a:path w="1431290" h="1431290">
                  <a:moveTo>
                    <a:pt x="715339" y="0"/>
                  </a:moveTo>
                  <a:lnTo>
                    <a:pt x="0" y="1430678"/>
                  </a:lnTo>
                  <a:lnTo>
                    <a:pt x="1430668" y="1430678"/>
                  </a:lnTo>
                  <a:lnTo>
                    <a:pt x="715339" y="0"/>
                  </a:lnTo>
                  <a:close/>
                </a:path>
              </a:pathLst>
            </a:custGeom>
            <a:solidFill>
              <a:srgbClr val="3680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11503580" y="7150172"/>
              <a:ext cx="1431290" cy="1431290"/>
            </a:xfrm>
            <a:custGeom>
              <a:avLst/>
              <a:gdLst/>
              <a:ahLst/>
              <a:cxnLst/>
              <a:rect l="l" t="t" r="r" b="b"/>
              <a:pathLst>
                <a:path w="1431290" h="1431290">
                  <a:moveTo>
                    <a:pt x="715339" y="0"/>
                  </a:moveTo>
                  <a:lnTo>
                    <a:pt x="0" y="1430678"/>
                  </a:lnTo>
                  <a:lnTo>
                    <a:pt x="1430678" y="1430678"/>
                  </a:lnTo>
                  <a:lnTo>
                    <a:pt x="715339" y="0"/>
                  </a:lnTo>
                  <a:close/>
                </a:path>
              </a:pathLst>
            </a:custGeom>
            <a:solidFill>
              <a:srgbClr val="6AC5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12218919" y="7150172"/>
              <a:ext cx="1431290" cy="1431290"/>
            </a:xfrm>
            <a:custGeom>
              <a:avLst/>
              <a:gdLst/>
              <a:ahLst/>
              <a:cxnLst/>
              <a:rect l="l" t="t" r="r" b="b"/>
              <a:pathLst>
                <a:path w="1431290" h="1431290">
                  <a:moveTo>
                    <a:pt x="1430689" y="0"/>
                  </a:moveTo>
                  <a:lnTo>
                    <a:pt x="0" y="0"/>
                  </a:lnTo>
                  <a:lnTo>
                    <a:pt x="715339" y="1430678"/>
                  </a:lnTo>
                  <a:lnTo>
                    <a:pt x="1430689" y="0"/>
                  </a:lnTo>
                  <a:close/>
                </a:path>
              </a:pathLst>
            </a:custGeom>
            <a:solidFill>
              <a:srgbClr val="04401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10788235" y="7150172"/>
              <a:ext cx="1431290" cy="1431290"/>
            </a:xfrm>
            <a:custGeom>
              <a:avLst/>
              <a:gdLst/>
              <a:ahLst/>
              <a:cxnLst/>
              <a:rect l="l" t="t" r="r" b="b"/>
              <a:pathLst>
                <a:path w="1431290" h="1431290">
                  <a:moveTo>
                    <a:pt x="1430689" y="0"/>
                  </a:moveTo>
                  <a:lnTo>
                    <a:pt x="0" y="0"/>
                  </a:lnTo>
                  <a:lnTo>
                    <a:pt x="715339" y="1430678"/>
                  </a:lnTo>
                  <a:lnTo>
                    <a:pt x="143068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14364932" y="7150182"/>
              <a:ext cx="2861945" cy="1431290"/>
            </a:xfrm>
            <a:custGeom>
              <a:avLst/>
              <a:gdLst/>
              <a:ahLst/>
              <a:cxnLst/>
              <a:rect l="l" t="t" r="r" b="b"/>
              <a:pathLst>
                <a:path w="2861944" h="1431290">
                  <a:moveTo>
                    <a:pt x="1430680" y="1430680"/>
                  </a:moveTo>
                  <a:lnTo>
                    <a:pt x="715340" y="0"/>
                  </a:lnTo>
                  <a:lnTo>
                    <a:pt x="0" y="1430680"/>
                  </a:lnTo>
                  <a:lnTo>
                    <a:pt x="1430680" y="1430680"/>
                  </a:lnTo>
                  <a:close/>
                </a:path>
                <a:path w="2861944" h="1431290">
                  <a:moveTo>
                    <a:pt x="2861360" y="1430680"/>
                  </a:moveTo>
                  <a:lnTo>
                    <a:pt x="2146020" y="0"/>
                  </a:lnTo>
                  <a:lnTo>
                    <a:pt x="1430680" y="1430680"/>
                  </a:lnTo>
                  <a:lnTo>
                    <a:pt x="2861360" y="1430680"/>
                  </a:lnTo>
                  <a:close/>
                </a:path>
              </a:pathLst>
            </a:custGeom>
            <a:solidFill>
              <a:srgbClr val="3680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15080277" y="7150172"/>
              <a:ext cx="1431290" cy="1431290"/>
            </a:xfrm>
            <a:custGeom>
              <a:avLst/>
              <a:gdLst/>
              <a:ahLst/>
              <a:cxnLst/>
              <a:rect l="l" t="t" r="r" b="b"/>
              <a:pathLst>
                <a:path w="1431290" h="1431290">
                  <a:moveTo>
                    <a:pt x="1430689" y="0"/>
                  </a:moveTo>
                  <a:lnTo>
                    <a:pt x="0" y="0"/>
                  </a:lnTo>
                  <a:lnTo>
                    <a:pt x="715339" y="1430678"/>
                  </a:lnTo>
                  <a:lnTo>
                    <a:pt x="1430689" y="0"/>
                  </a:lnTo>
                  <a:close/>
                </a:path>
              </a:pathLst>
            </a:custGeom>
            <a:solidFill>
              <a:srgbClr val="04401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13649603" y="7150172"/>
              <a:ext cx="1431290" cy="1431290"/>
            </a:xfrm>
            <a:custGeom>
              <a:avLst/>
              <a:gdLst/>
              <a:ahLst/>
              <a:cxnLst/>
              <a:rect l="l" t="t" r="r" b="b"/>
              <a:pathLst>
                <a:path w="1431290" h="1431290">
                  <a:moveTo>
                    <a:pt x="1430678" y="0"/>
                  </a:moveTo>
                  <a:lnTo>
                    <a:pt x="0" y="0"/>
                  </a:lnTo>
                  <a:lnTo>
                    <a:pt x="715329" y="1430678"/>
                  </a:lnTo>
                  <a:lnTo>
                    <a:pt x="1430678" y="0"/>
                  </a:lnTo>
                  <a:close/>
                </a:path>
              </a:pathLst>
            </a:custGeom>
            <a:solidFill>
              <a:srgbClr val="6AC5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17226294" y="7150182"/>
              <a:ext cx="2861945" cy="1431290"/>
            </a:xfrm>
            <a:custGeom>
              <a:avLst/>
              <a:gdLst/>
              <a:ahLst/>
              <a:cxnLst/>
              <a:rect l="l" t="t" r="r" b="b"/>
              <a:pathLst>
                <a:path w="2861944" h="1431290">
                  <a:moveTo>
                    <a:pt x="1430680" y="1430680"/>
                  </a:moveTo>
                  <a:lnTo>
                    <a:pt x="715340" y="0"/>
                  </a:lnTo>
                  <a:lnTo>
                    <a:pt x="0" y="1430680"/>
                  </a:lnTo>
                  <a:lnTo>
                    <a:pt x="1430680" y="1430680"/>
                  </a:lnTo>
                  <a:close/>
                </a:path>
                <a:path w="2861944" h="1431290">
                  <a:moveTo>
                    <a:pt x="2861360" y="1430680"/>
                  </a:moveTo>
                  <a:lnTo>
                    <a:pt x="2146020" y="0"/>
                  </a:lnTo>
                  <a:lnTo>
                    <a:pt x="1430680" y="1430680"/>
                  </a:lnTo>
                  <a:lnTo>
                    <a:pt x="2861360" y="143068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16510953" y="7150182"/>
              <a:ext cx="2861945" cy="1431290"/>
            </a:xfrm>
            <a:custGeom>
              <a:avLst/>
              <a:gdLst/>
              <a:ahLst/>
              <a:cxnLst/>
              <a:rect l="l" t="t" r="r" b="b"/>
              <a:pathLst>
                <a:path w="2861944" h="1431290">
                  <a:moveTo>
                    <a:pt x="1430680" y="0"/>
                  </a:moveTo>
                  <a:lnTo>
                    <a:pt x="0" y="0"/>
                  </a:lnTo>
                  <a:lnTo>
                    <a:pt x="715340" y="1430680"/>
                  </a:lnTo>
                  <a:lnTo>
                    <a:pt x="1430680" y="0"/>
                  </a:lnTo>
                  <a:close/>
                </a:path>
                <a:path w="2861944" h="1431290">
                  <a:moveTo>
                    <a:pt x="2861373" y="0"/>
                  </a:moveTo>
                  <a:lnTo>
                    <a:pt x="1430680" y="0"/>
                  </a:lnTo>
                  <a:lnTo>
                    <a:pt x="2146020" y="1430680"/>
                  </a:lnTo>
                  <a:lnTo>
                    <a:pt x="2861373" y="0"/>
                  </a:lnTo>
                  <a:close/>
                </a:path>
              </a:pathLst>
            </a:custGeom>
            <a:solidFill>
              <a:srgbClr val="04401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20087668" y="8547987"/>
              <a:ext cx="16510" cy="33020"/>
            </a:xfrm>
            <a:custGeom>
              <a:avLst/>
              <a:gdLst/>
              <a:ahLst/>
              <a:cxnLst/>
              <a:rect l="l" t="t" r="r" b="b"/>
              <a:pathLst>
                <a:path w="16509" h="33020">
                  <a:moveTo>
                    <a:pt x="16431" y="0"/>
                  </a:moveTo>
                  <a:lnTo>
                    <a:pt x="0" y="32864"/>
                  </a:lnTo>
                  <a:lnTo>
                    <a:pt x="16431" y="32864"/>
                  </a:lnTo>
                  <a:lnTo>
                    <a:pt x="16431" y="0"/>
                  </a:lnTo>
                  <a:close/>
                </a:path>
              </a:pathLst>
            </a:custGeom>
            <a:solidFill>
              <a:srgbClr val="3680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19372324" y="7150172"/>
              <a:ext cx="732155" cy="1431290"/>
            </a:xfrm>
            <a:custGeom>
              <a:avLst/>
              <a:gdLst/>
              <a:ahLst/>
              <a:cxnLst/>
              <a:rect l="l" t="t" r="r" b="b"/>
              <a:pathLst>
                <a:path w="732155" h="1431290">
                  <a:moveTo>
                    <a:pt x="731776" y="0"/>
                  </a:moveTo>
                  <a:lnTo>
                    <a:pt x="0" y="0"/>
                  </a:lnTo>
                  <a:lnTo>
                    <a:pt x="715339" y="1430675"/>
                  </a:lnTo>
                  <a:lnTo>
                    <a:pt x="731776" y="1397804"/>
                  </a:lnTo>
                  <a:lnTo>
                    <a:pt x="73177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3" name="object 8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5081896" y="4290413"/>
              <a:ext cx="5022203" cy="4290434"/>
            </a:xfrm>
            <a:prstGeom prst="rect">
              <a:avLst/>
            </a:prstGeom>
          </p:spPr>
        </p:pic>
        <p:pic>
          <p:nvPicPr>
            <p:cNvPr id="84" name="object 8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056437" y="4288811"/>
              <a:ext cx="3595890" cy="4292036"/>
            </a:xfrm>
            <a:prstGeom prst="rect">
              <a:avLst/>
            </a:prstGeom>
          </p:spPr>
        </p:pic>
        <p:pic>
          <p:nvPicPr>
            <p:cNvPr id="85" name="object 8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2218926" y="0"/>
              <a:ext cx="7153394" cy="428881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96BF498541A2F48A5753F7F6C7052A7" ma:contentTypeVersion="14" ma:contentTypeDescription="Create a new document." ma:contentTypeScope="" ma:versionID="3bce5825536fc23a4c4bbbdab068f08c">
  <xsd:schema xmlns:xsd="http://www.w3.org/2001/XMLSchema" xmlns:xs="http://www.w3.org/2001/XMLSchema" xmlns:p="http://schemas.microsoft.com/office/2006/metadata/properties" xmlns:ns2="2955ebd9-34e0-49f4-8eac-5f2848c78373" xmlns:ns3="bb850246-5731-4482-8479-e4d01515f4ee" targetNamespace="http://schemas.microsoft.com/office/2006/metadata/properties" ma:root="true" ma:fieldsID="8922c1a7172e9d15aacc43f3cb8fbeb5" ns2:_="" ns3:_="">
    <xsd:import namespace="2955ebd9-34e0-49f4-8eac-5f2848c78373"/>
    <xsd:import namespace="bb850246-5731-4482-8479-e4d01515f4e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ObjectDetectorVersions" minOccurs="0"/>
                <xsd:element ref="ns2:MediaServiceOCR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955ebd9-34e0-49f4-8eac-5f2848c7837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da5aa731-3981-4550-91eb-7c82700285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850246-5731-4482-8479-e4d01515f4ee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c4b02f03-c571-4568-8f11-5dde49d3045c}" ma:internalName="TaxCatchAll" ma:showField="CatchAllData" ma:web="bb850246-5731-4482-8479-e4d01515f4e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b850246-5731-4482-8479-e4d01515f4ee" xsi:nil="true"/>
    <lcf76f155ced4ddcb4097134ff3c332f xmlns="2955ebd9-34e0-49f4-8eac-5f2848c78373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316A73F-FD7E-4F51-A931-651020912B6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955ebd9-34e0-49f4-8eac-5f2848c78373"/>
    <ds:schemaRef ds:uri="bb850246-5731-4482-8479-e4d01515f4e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EC29743-0048-4BC7-B928-1A77E9135E10}">
  <ds:schemaRefs>
    <ds:schemaRef ds:uri="http://purl.org/dc/dcmitype/"/>
    <ds:schemaRef ds:uri="http://schemas.openxmlformats.org/package/2006/metadata/core-properties"/>
    <ds:schemaRef ds:uri="http://purl.org/dc/elements/1.1/"/>
    <ds:schemaRef ds:uri="http://schemas.microsoft.com/office/infopath/2007/PartnerControls"/>
    <ds:schemaRef ds:uri="http://schemas.microsoft.com/office/2006/documentManagement/types"/>
    <ds:schemaRef ds:uri="http://purl.org/dc/terms/"/>
    <ds:schemaRef ds:uri="bb850246-5731-4482-8479-e4d01515f4ee"/>
    <ds:schemaRef ds:uri="2955ebd9-34e0-49f4-8eac-5f2848c78373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36D70BFE-0CB0-452A-9A9E-5F90545C516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89</Words>
  <Application>Microsoft Office PowerPoint</Application>
  <PresentationFormat>Custom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Fidelity Sans</vt:lpstr>
      <vt:lpstr>Fidelity Slab 240625 Medium</vt:lpstr>
      <vt:lpstr>Office Theme</vt:lpstr>
      <vt:lpstr>A financial resource created for military veterans and their families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47870_06_Military_Digital_Screensaver</dc:title>
  <dc:creator>McDowell, Brooke</dc:creator>
  <cp:lastModifiedBy>McDowell, Brooke</cp:lastModifiedBy>
  <cp:revision>2</cp:revision>
  <dcterms:created xsi:type="dcterms:W3CDTF">2024-09-30T13:55:45Z</dcterms:created>
  <dcterms:modified xsi:type="dcterms:W3CDTF">2024-10-24T18:00:53Z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2024-09-30T00:00:00Z</vt:filetime>
  </property>
  <property fmtid="{D5CDD505-2E9C-101B-9397-08002B2CF9AE}" pid="3" name="Creator">
    <vt:lpwstr>Adobe Illustrator 28.7 (Macintosh)</vt:lpwstr>
  </property>
  <property fmtid="{D5CDD505-2E9C-101B-9397-08002B2CF9AE}" pid="4" name="LastSaved">
    <vt:filetime>2024-09-30T00:00:00Z</vt:filetime>
  </property>
  <property fmtid="{D5CDD505-2E9C-101B-9397-08002B2CF9AE}" pid="5" name="Producer">
    <vt:lpwstr>Adobe PDF library 17.00</vt:lpwstr>
  </property>
  <property fmtid="{D5CDD505-2E9C-101B-9397-08002B2CF9AE}" pid="6" name="ContentTypeId">
    <vt:lpwstr>0x010100C96BF498541A2F48A5753F7F6C7052A7</vt:lpwstr>
  </property>
  <property fmtid="{D5CDD505-2E9C-101B-9397-08002B2CF9AE}" pid="7" name="MediaServiceImageTags">
    <vt:lpwstr/>
  </property>
</Properties>
</file>