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2651432-A55B-4851-A1C4-0227E645F6E3}">
          <p14:sldIdLst>
            <p14:sldId id="256"/>
          </p14:sldIdLst>
        </p14:section>
        <p14:section name="Untitled Section" id="{A608D97F-70CE-41F4-B14C-60E709377AD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3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664130-310C-4F26-865C-F4568C55D674}" v="5" dt="2025-04-23T14:59:41.417"/>
    <p1510:client id="{86A32AEB-418B-48A6-8D6C-67392FDB5D28}" v="5" dt="2025-04-22T17:12:06.2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5BAC9-23CF-8B31-5CE4-482DE6355C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8D3E0C-F428-1D0A-0D93-246186F433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9ACE6-69A4-005C-258A-8F4126314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AC805-B86A-4438-9651-01B8B9518F11}" type="datetimeFigureOut">
              <a:rPr lang="en-US" smtClean="0"/>
              <a:t>04/29/2025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5CCAA-7AD9-2877-898A-92EF1E92F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4789A-E3AB-ED33-970F-72C79BA4C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80A8-E59E-4FB9-869B-6A0161E4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30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8AFBC-95BC-AA5D-08EF-D6BE7847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C3BE6-A5AF-45AF-9819-AC099F359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D5496-5B0C-DA9D-2740-79E7A8769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AC805-B86A-4438-9651-01B8B9518F11}" type="datetimeFigureOut">
              <a:rPr lang="en-US" smtClean="0"/>
              <a:t>04/29/2025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B49F5-B981-5C7E-E507-97C7490A7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14A9D-3978-BC00-A625-3D3639AC2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80A8-E59E-4FB9-869B-6A0161E4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95936-B2AE-9CB9-25BF-2BA79C254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3484C-C707-D864-C677-64C7DA48C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EAA93-930D-E503-37AE-A9C42D06A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AC805-B86A-4438-9651-01B8B9518F11}" type="datetimeFigureOut">
              <a:rPr lang="en-US" smtClean="0"/>
              <a:t>04/29/2025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DC787-BA0E-D0B8-B98A-CA3A71EF9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B4B18-9F03-7F2E-2179-1818AB989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80A8-E59E-4FB9-869B-6A0161E4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07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E4BA5-296F-7960-2A77-0405EBDCD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2F797-C5AD-DEC6-3E5E-5382680B17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5F0EBA-CA05-27D6-F570-E19C10664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66590-10AE-A2C0-BFC0-52A4EF4C4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AC805-B86A-4438-9651-01B8B9518F11}" type="datetimeFigureOut">
              <a:rPr lang="en-US" smtClean="0"/>
              <a:t>04/29/2025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4C6A-C870-F299-5413-95D652AF9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79568-47E0-B71E-959B-2FF62AE11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80A8-E59E-4FB9-869B-6A0161E4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67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9F128-6373-9E25-672D-4FD1E82F2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F8F11A-F8AB-3DFC-9A32-C76CBDCBB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113CE-13A1-3DC4-67CF-84DF42B5E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E61EBC-B6D2-9D9F-6BA2-D9B888955F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59E773-07C8-95D1-11D8-A5F9163DFF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FECCE9-E028-CA0D-D148-720A3BB2E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AC805-B86A-4438-9651-01B8B9518F11}" type="datetimeFigureOut">
              <a:rPr lang="en-US" smtClean="0"/>
              <a:t>04/29/2025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A84D0D-4A3F-3B7B-30FF-BB65BA515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83CEAC-C4D8-3D81-DC34-CE8FF442F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80A8-E59E-4FB9-869B-6A0161E4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11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F9D7E-83AA-687E-929D-875746167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F874E8-4235-5C91-D88B-B8F73A379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AC805-B86A-4438-9651-01B8B9518F11}" type="datetimeFigureOut">
              <a:rPr lang="en-US" smtClean="0"/>
              <a:t>04/29/2025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31B438-EEFD-4A17-33D3-9AD324C7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23F128-E2F4-F172-7496-B25481EE8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80A8-E59E-4FB9-869B-6A0161E4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71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D35791-5F4E-4145-12DB-7510715B8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AC805-B86A-4438-9651-01B8B9518F11}" type="datetimeFigureOut">
              <a:rPr lang="en-US" smtClean="0"/>
              <a:t>04/29/2025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9D1EBE-97DC-502F-3ADC-AFB972181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80F57-F5D6-75E0-E56F-CA758ED81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80A8-E59E-4FB9-869B-6A0161E4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15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5CF1F-3994-F25D-9D17-90190DE32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C1D0C-FFF8-DF4A-BC4C-30AC92CE3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45EFF-A5A1-C937-1E12-68F51DF0C3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493F8E-2250-93F7-B534-779C95DD2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AC805-B86A-4438-9651-01B8B9518F11}" type="datetimeFigureOut">
              <a:rPr lang="en-US" smtClean="0"/>
              <a:t>04/29/2025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520BA4-BDC4-A8FF-1A2E-E1EEB7073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D9A4B4-5C53-CD6E-9600-B1F1A094C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80A8-E59E-4FB9-869B-6A0161E4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5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F45C-8E4E-D078-7E99-D9765462C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2ECCA4-64F3-492E-0294-069E1E7FB8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BAD01-C14E-18A4-A2A6-75BC910AD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E8694D-6877-3F86-8DAB-73083C6E8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AC805-B86A-4438-9651-01B8B9518F11}" type="datetimeFigureOut">
              <a:rPr lang="en-US" smtClean="0"/>
              <a:t>04/29/2025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9FE8B0-AD21-A7F7-8A1C-84A819542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C8CD6-F7A6-26C0-EDF2-564B61E3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80A8-E59E-4FB9-869B-6A0161E4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41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B5836-7DD7-6A8F-4753-0FE9F52FE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0196C-92C1-21D6-1186-932957084B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DB41A-6FF3-E68D-696B-B8330F3DD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AC805-B86A-4438-9651-01B8B9518F11}" type="datetimeFigureOut">
              <a:rPr lang="en-US" smtClean="0"/>
              <a:t>04/29/2025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93221D-1AC3-1246-CC04-885F36D3C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12250-4714-EE91-95A6-DFC2F13A5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80A8-E59E-4FB9-869B-6A0161E4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579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74FD7D-B6C7-38B0-A7D9-FFD03DC3EB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F7CC03-B586-4689-ADF8-33588A82B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786E1-3D68-14BC-4715-F2C02E0AD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AC805-B86A-4438-9651-01B8B9518F11}" type="datetimeFigureOut">
              <a:rPr lang="en-US" smtClean="0"/>
              <a:t>04/29/2025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52234-E3CC-3DD1-7ABC-A18796447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26A59E-D9B5-6392-F33A-C43FA0A8B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80A8-E59E-4FB9-869B-6A0161E4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78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E96931-6635-B0F0-7C29-D7F8EAA71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300FAD-092B-6353-D6CE-168611BD5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FAB2F-C761-0747-C109-5FBB36C40D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AC805-B86A-4438-9651-01B8B9518F11}" type="datetimeFigureOut">
              <a:rPr lang="en-US" smtClean="0"/>
              <a:t>04/29/2025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0DEAC-16D6-83DC-854D-3D819F4AB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D1562-159D-6A99-73A0-21502181E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B80A8-E59E-4FB9-869B-6A0161E4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67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nb.fidelity.com/bin-public/070_NB_PreLogin_Pages/documents/email/Interacting-with-the-Health-System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9B19B-2D16-0AC2-FC3F-45ACCAC180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1DAA7-23C3-C942-19BA-A2B6E9BCF3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8F93F3-C26F-5C43-6727-3BDC2734CB7F}"/>
              </a:ext>
            </a:extLst>
          </p:cNvPr>
          <p:cNvSpPr/>
          <p:nvPr/>
        </p:nvSpPr>
        <p:spPr>
          <a:xfrm>
            <a:off x="420786" y="51384"/>
            <a:ext cx="2807937" cy="339865"/>
          </a:xfrm>
          <a:prstGeom prst="rect">
            <a:avLst/>
          </a:prstGeom>
          <a:solidFill>
            <a:srgbClr val="14304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FIDELITY HEALTH®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59BEBD-A79B-6E1D-FEB2-E0D4B4AFC14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A9190FC-C7BF-9A07-30C8-26ED1F83521C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B8C4EFE1-B3B9-E878-F30C-9450FF501C5C}"/>
                  </a:ext>
                </a:extLst>
              </p:cNvPr>
              <p:cNvGrpSpPr/>
              <p:nvPr/>
            </p:nvGrpSpPr>
            <p:grpSpPr>
              <a:xfrm>
                <a:off x="0" y="0"/>
                <a:ext cx="12192000" cy="6858000"/>
                <a:chOff x="0" y="0"/>
                <a:chExt cx="12192000" cy="6858000"/>
              </a:xfrm>
            </p:grpSpPr>
            <p:pic>
              <p:nvPicPr>
                <p:cNvPr id="5" name="Picture 4" descr="A person looking at a sign&#10;&#10;Description automatically generated with low confidence">
                  <a:hlinkClick r:id="rId2"/>
                  <a:extLst>
                    <a:ext uri="{FF2B5EF4-FFF2-40B4-BE49-F238E27FC236}">
                      <a16:creationId xmlns:a16="http://schemas.microsoft.com/office/drawing/2014/main" id="{C60EEA54-6AF2-E978-7A16-D1E9CF4B16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12192000" cy="6858000"/>
                </a:xfrm>
                <a:prstGeom prst="rect">
                  <a:avLst/>
                </a:prstGeom>
              </p:spPr>
            </p:pic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0AFE1C66-F345-EED6-C9CD-896FA629752F}"/>
                    </a:ext>
                  </a:extLst>
                </p:cNvPr>
                <p:cNvSpPr/>
                <p:nvPr/>
              </p:nvSpPr>
              <p:spPr>
                <a:xfrm>
                  <a:off x="5201728" y="3429000"/>
                  <a:ext cx="1785668" cy="470140"/>
                </a:xfrm>
                <a:prstGeom prst="rect">
                  <a:avLst/>
                </a:prstGeom>
                <a:solidFill>
                  <a:srgbClr val="14304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116A8A4-9C84-7B3C-0854-DC4D70289E87}"/>
                  </a:ext>
                </a:extLst>
              </p:cNvPr>
              <p:cNvSpPr txBox="1"/>
              <p:nvPr/>
            </p:nvSpPr>
            <p:spPr>
              <a:xfrm>
                <a:off x="420786" y="6364705"/>
                <a:ext cx="962527" cy="215444"/>
              </a:xfrm>
              <a:prstGeom prst="rect">
                <a:avLst/>
              </a:prstGeom>
              <a:solidFill>
                <a:srgbClr val="14304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1081084.2.0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81A11D-87DA-C785-BD6A-29A005E1B60F}"/>
                </a:ext>
              </a:extLst>
            </p:cNvPr>
            <p:cNvSpPr txBox="1"/>
            <p:nvPr/>
          </p:nvSpPr>
          <p:spPr>
            <a:xfrm>
              <a:off x="420785" y="170129"/>
              <a:ext cx="962527" cy="215444"/>
            </a:xfrm>
            <a:prstGeom prst="rect">
              <a:avLst/>
            </a:prstGeom>
            <a:solidFill>
              <a:srgbClr val="143043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</a:rPr>
                <a:t>FIDELITY  HEALTH®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630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398678-1013-4176-b510-2fd7682e0fdc" xsi:nil="true"/>
    <lcf76f155ced4ddcb4097134ff3c332f xmlns="990c73ef-87bb-4e2c-9afd-9b787c5147b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4284292B958A4BB5E6BCA327F6F91C" ma:contentTypeVersion="18" ma:contentTypeDescription="Create a new document." ma:contentTypeScope="" ma:versionID="58aca1e947519a3556126ee64ab77694">
  <xsd:schema xmlns:xsd="http://www.w3.org/2001/XMLSchema" xmlns:xs="http://www.w3.org/2001/XMLSchema" xmlns:p="http://schemas.microsoft.com/office/2006/metadata/properties" xmlns:ns2="990c73ef-87bb-4e2c-9afd-9b787c5147bb" xmlns:ns3="dd398678-1013-4176-b510-2fd7682e0fdc" targetNamespace="http://schemas.microsoft.com/office/2006/metadata/properties" ma:root="true" ma:fieldsID="850e633d81268bfb77ccce119cd19e09" ns2:_="" ns3:_="">
    <xsd:import namespace="990c73ef-87bb-4e2c-9afd-9b787c5147bb"/>
    <xsd:import namespace="dd398678-1013-4176-b510-2fd7682e0f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0c73ef-87bb-4e2c-9afd-9b787c514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98678-1013-4176-b510-2fd7682e0fd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4cc2f07-8bf4-48c4-bdee-95d3215fe508}" ma:internalName="TaxCatchAll" ma:showField="CatchAllData" ma:web="dd398678-1013-4176-b510-2fd7682e0f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48DD7E-7D22-4BEC-9B78-11B6127C46FD}">
  <ds:schemaRefs>
    <ds:schemaRef ds:uri="http://schemas.microsoft.com/office/2006/metadata/properties"/>
    <ds:schemaRef ds:uri="http://schemas.microsoft.com/office/infopath/2007/PartnerControls"/>
    <ds:schemaRef ds:uri="dd398678-1013-4176-b510-2fd7682e0fdc"/>
    <ds:schemaRef ds:uri="990c73ef-87bb-4e2c-9afd-9b787c5147bb"/>
  </ds:schemaRefs>
</ds:datastoreItem>
</file>

<file path=customXml/itemProps2.xml><?xml version="1.0" encoding="utf-8"?>
<ds:datastoreItem xmlns:ds="http://schemas.openxmlformats.org/officeDocument/2006/customXml" ds:itemID="{0468FCF2-76AA-476C-B844-C533A98D4C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821585-1D36-4434-834F-4019EBC1C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0c73ef-87bb-4e2c-9afd-9b787c5147bb"/>
    <ds:schemaRef ds:uri="dd398678-1013-4176-b510-2fd7682e0f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7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Nowak, Delia</dc:creator>
  <cp:lastModifiedBy>Snyder, Makayla</cp:lastModifiedBy>
  <cp:revision>4</cp:revision>
  <dcterms:created xsi:type="dcterms:W3CDTF">2023-04-11T16:49:56Z</dcterms:created>
  <dcterms:modified xsi:type="dcterms:W3CDTF">2025-04-29T18:35:17Z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1e874c-a24d-4c24-87f6-b6d613f5442b_Enabled">
    <vt:lpwstr>true</vt:lpwstr>
  </property>
  <property fmtid="{D5CDD505-2E9C-101B-9397-08002B2CF9AE}" pid="3" name="MSIP_Label_031e874c-a24d-4c24-87f6-b6d613f5442b_SetDate">
    <vt:lpwstr>2025-04-11T15:34:00Z</vt:lpwstr>
  </property>
  <property fmtid="{D5CDD505-2E9C-101B-9397-08002B2CF9AE}" pid="4" name="MSIP_Label_031e874c-a24d-4c24-87f6-b6d613f5442b_Method">
    <vt:lpwstr>Privileged</vt:lpwstr>
  </property>
  <property fmtid="{D5CDD505-2E9C-101B-9397-08002B2CF9AE}" pid="5" name="MSIP_Label_031e874c-a24d-4c24-87f6-b6d613f5442b_Name">
    <vt:lpwstr>Non-Business</vt:lpwstr>
  </property>
  <property fmtid="{D5CDD505-2E9C-101B-9397-08002B2CF9AE}" pid="6" name="MSIP_Label_031e874c-a24d-4c24-87f6-b6d613f5442b_SiteId">
    <vt:lpwstr>7521acbc-a68c-41e5-a975-1cf83066dd19</vt:lpwstr>
  </property>
  <property fmtid="{D5CDD505-2E9C-101B-9397-08002B2CF9AE}" pid="7" name="MSIP_Label_031e874c-a24d-4c24-87f6-b6d613f5442b_ActionId">
    <vt:lpwstr>44b8bf23-7131-4a83-b8e4-aec138442b75</vt:lpwstr>
  </property>
  <property fmtid="{D5CDD505-2E9C-101B-9397-08002B2CF9AE}" pid="8" name="MSIP_Label_031e874c-a24d-4c24-87f6-b6d613f5442b_ContentBits">
    <vt:lpwstr>0</vt:lpwstr>
  </property>
  <property fmtid="{D5CDD505-2E9C-101B-9397-08002B2CF9AE}" pid="9" name="ContentTypeId">
    <vt:lpwstr>0x010100954284292B958A4BB5E6BCA327F6F91C</vt:lpwstr>
  </property>
  <property fmtid="{D5CDD505-2E9C-101B-9397-08002B2CF9AE}" pid="10" name="MediaServiceImageTags">
    <vt:lpwstr/>
  </property>
</Properties>
</file>