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5"/>
  </p:notesMasterIdLst>
  <p:sldIdLst>
    <p:sldId id="283" r:id="rId4"/>
  </p:sldIdLst>
  <p:sldSz cx="20104100" cy="11309350"/>
  <p:notesSz cx="20104100" cy="1130935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Fidelity Sans" panose="020B0503030202020204" pitchFamily="34" charset="0"/>
      <p:regular r:id="rId10"/>
      <p:bold r:id="rId11"/>
      <p:italic r:id="rId12"/>
      <p:boldItalic r:id="rId13"/>
    </p:embeddedFont>
    <p:embeddedFont>
      <p:font typeface="Roboto Slab Light" pitchFamily="2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467FF4"/>
    <a:srgbClr val="F9F7F5"/>
    <a:srgbClr val="000000"/>
    <a:srgbClr val="6AD539"/>
    <a:srgbClr val="1DE4CA"/>
    <a:srgbClr val="F7F4E4"/>
    <a:srgbClr val="28CAFF"/>
    <a:srgbClr val="403F3E"/>
    <a:srgbClr val="045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94737"/>
  </p:normalViewPr>
  <p:slideViewPr>
    <p:cSldViewPr>
      <p:cViewPr varScale="1">
        <p:scale>
          <a:sx n="63" d="100"/>
          <a:sy n="63" d="100"/>
        </p:scale>
        <p:origin x="318" y="66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19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05/07/2024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wo women hugging each other&#10;&#10;Description automatically generated">
            <a:extLst>
              <a:ext uri="{FF2B5EF4-FFF2-40B4-BE49-F238E27FC236}">
                <a16:creationId xmlns:a16="http://schemas.microsoft.com/office/drawing/2014/main" id="{BEEBF03B-1FF4-FDF2-9C16-0F1F8E3273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5" r="13424" b="2197"/>
          <a:stretch/>
        </p:blipFill>
        <p:spPr>
          <a:xfrm>
            <a:off x="6243336" y="-11367"/>
            <a:ext cx="13871225" cy="94603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0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679449" y="5008222"/>
            <a:ext cx="8001001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400" spc="5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As we celebrate Pride, we acknowledge that when it comes to money, everyone has unique needs.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79450" y="2723732"/>
            <a:ext cx="8963050" cy="19943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srgbClr val="000000"/>
                </a:solidFill>
                <a:effectLst/>
                <a:latin typeface="Roboto Slab Light" pitchFamily="2" charset="0"/>
                <a:ea typeface="Roboto Slab Light" pitchFamily="2" charset="0"/>
                <a:cs typeface="Calibri" panose="020F0502020204030204" pitchFamily="34" charset="0"/>
              </a:rPr>
              <a:t>Build a future </a:t>
            </a:r>
            <a:br>
              <a:rPr lang="en-US" sz="7200" dirty="0">
                <a:solidFill>
                  <a:srgbClr val="000000"/>
                </a:solidFill>
                <a:effectLst/>
                <a:latin typeface="Roboto Slab Light" pitchFamily="2" charset="0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7200" dirty="0">
                <a:solidFill>
                  <a:srgbClr val="000000"/>
                </a:solidFill>
                <a:effectLst/>
                <a:latin typeface="Roboto Slab Light" pitchFamily="2" charset="0"/>
                <a:ea typeface="Roboto Slab Light" pitchFamily="2" charset="0"/>
                <a:cs typeface="Calibri" panose="020F0502020204030204" pitchFamily="34" charset="0"/>
              </a:rPr>
              <a:t>that’s true to you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83" y="1439230"/>
            <a:ext cx="2755510" cy="606425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346451" y="7535874"/>
            <a:ext cx="3581400" cy="11195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4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</a:t>
            </a:r>
            <a:r>
              <a:rPr lang="en-US" sz="2400" b="1" dirty="0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idelity.com/lgbtqplus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 </a:t>
            </a:r>
            <a:br>
              <a:rPr lang="en-US" sz="24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63D24-CC9A-CFA5-935E-8D0CDAF656EB}"/>
              </a:ext>
            </a:extLst>
          </p:cNvPr>
          <p:cNvSpPr/>
          <p:nvPr/>
        </p:nvSpPr>
        <p:spPr>
          <a:xfrm>
            <a:off x="679449" y="6539674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qr code with black squares&#10;&#10;Description automatically generated">
            <a:extLst>
              <a:ext uri="{FF2B5EF4-FFF2-40B4-BE49-F238E27FC236}">
                <a16:creationId xmlns:a16="http://schemas.microsoft.com/office/drawing/2014/main" id="{656FA380-DF47-E2F9-D44E-2935F4BCAF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6673024"/>
            <a:ext cx="1866900" cy="1866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2ABF1A3-5717-9755-A630-D354D4C64938}"/>
              </a:ext>
            </a:extLst>
          </p:cNvPr>
          <p:cNvSpPr txBox="1"/>
          <p:nvPr/>
        </p:nvSpPr>
        <p:spPr>
          <a:xfrm>
            <a:off x="755650" y="9884783"/>
            <a:ext cx="14706599" cy="1103892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and the Fidelity Investments logo are registered service marks of FMR LLC. 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2024 FMR LLC. All rights reserved. 1143859.1.0</a:t>
            </a:r>
          </a:p>
        </p:txBody>
      </p:sp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2" ma:contentTypeDescription="Create a new document." ma:contentTypeScope="" ma:versionID="21d0508105bb6387e852166a20858305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231c251c216830661e8d571c885d2f4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7CD0FA-C31A-46D2-A094-B041E5D665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15770</TotalTime>
  <Words>95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Roboto Slab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Andujo- Galaviz, Monica</cp:lastModifiedBy>
  <cp:revision>120</cp:revision>
  <dcterms:created xsi:type="dcterms:W3CDTF">2022-03-07T16:39:37Z</dcterms:created>
  <dcterms:modified xsi:type="dcterms:W3CDTF">2024-05-07T19:36:01Z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</Properties>
</file>