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5"/>
  </p:notesMasterIdLst>
  <p:sldIdLst>
    <p:sldId id="284" r:id="rId4"/>
  </p:sldIdLst>
  <p:sldSz cx="20104100" cy="11309350"/>
  <p:notesSz cx="20104100" cy="11309350"/>
  <p:embeddedFontLst>
    <p:embeddedFont>
      <p:font typeface="Fidelity Sans" panose="020B0503030202020204" pitchFamily="34" charset="0"/>
      <p:regular r:id="rId6"/>
      <p:bold r:id="rId7"/>
      <p:italic r:id="rId8"/>
      <p:boldItalic r:id="rId9"/>
    </p:embeddedFont>
    <p:embeddedFont>
      <p:font typeface="Fidelity Slab Light" panose="02060404050501040104" pitchFamily="18" charset="0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F7F5"/>
    <a:srgbClr val="368727"/>
    <a:srgbClr val="6AD539"/>
    <a:srgbClr val="1DE4CA"/>
    <a:srgbClr val="F7F4E4"/>
    <a:srgbClr val="28CAFF"/>
    <a:srgbClr val="403F3E"/>
    <a:srgbClr val="04547C"/>
    <a:srgbClr val="04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8D1176-10B9-EA4A-8319-4744C636D128}" v="1" dt="2025-03-05T22:11:25.2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74"/>
    <p:restoredTop sz="94673"/>
  </p:normalViewPr>
  <p:slideViewPr>
    <p:cSldViewPr>
      <p:cViewPr varScale="1">
        <p:scale>
          <a:sx n="47" d="100"/>
          <a:sy n="47" d="100"/>
        </p:scale>
        <p:origin x="1008" y="5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05/05/2025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6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40053-CD3C-19B1-9A78-C24ACDF4505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women hugging each other&#10;&#10;Description automatically generated">
            <a:extLst>
              <a:ext uri="{FF2B5EF4-FFF2-40B4-BE49-F238E27FC236}">
                <a16:creationId xmlns:a16="http://schemas.microsoft.com/office/drawing/2014/main" id="{AB87ED6E-A2BD-4C0F-868B-E063E6B06B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5" r="13424" b="2197"/>
          <a:stretch/>
        </p:blipFill>
        <p:spPr>
          <a:xfrm>
            <a:off x="6243336" y="-11367"/>
            <a:ext cx="13871225" cy="94603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135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92538" y="2207398"/>
            <a:ext cx="7149712" cy="20313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Build a future </a:t>
            </a:r>
            <a:b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that’s true to you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EE2D12-82EF-06B3-4C49-87DD1EB5FEBD}"/>
              </a:ext>
            </a:extLst>
          </p:cNvPr>
          <p:cNvSpPr/>
          <p:nvPr/>
        </p:nvSpPr>
        <p:spPr>
          <a:xfrm>
            <a:off x="679449" y="6539674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98F30-D322-76ED-7FE5-1DC59B33F7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99" y="6673024"/>
            <a:ext cx="1866900" cy="1866900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C95BD2C-8B97-DC35-7C58-12C77679EA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33" y="1029587"/>
            <a:ext cx="2755510" cy="606425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D0F4EC0-665B-F9DF-CEEC-8D6205C220F4}"/>
              </a:ext>
            </a:extLst>
          </p:cNvPr>
          <p:cNvSpPr txBox="1"/>
          <p:nvPr/>
        </p:nvSpPr>
        <p:spPr>
          <a:xfrm>
            <a:off x="3194050" y="7483475"/>
            <a:ext cx="3581400" cy="1173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3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3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</a:t>
            </a:r>
            <a:r>
              <a:rPr lang="en-US" sz="2300" b="1" dirty="0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idelity.com/</a:t>
            </a:r>
            <a:r>
              <a:rPr lang="en-US" sz="23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lgbtq</a:t>
            </a:r>
            <a:br>
              <a:rPr lang="en-US" sz="23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3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4778BA7E-2E31-8E33-F989-D72EE07F9A16}"/>
              </a:ext>
            </a:extLst>
          </p:cNvPr>
          <p:cNvSpPr txBox="1"/>
          <p:nvPr/>
        </p:nvSpPr>
        <p:spPr>
          <a:xfrm>
            <a:off x="673099" y="4397555"/>
            <a:ext cx="8001001" cy="1569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When it comes to money, everyone has unique needs. </a:t>
            </a:r>
            <a:b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</a:b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That’s why we created a dedicated space just for you. </a:t>
            </a:r>
            <a:b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</a:b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Find information that can help you feel more confident about saving, spending, and investing for the future.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C24662F-A330-5FCD-819F-14B667A8189F}"/>
              </a:ext>
            </a:extLst>
          </p:cNvPr>
          <p:cNvSpPr txBox="1"/>
          <p:nvPr/>
        </p:nvSpPr>
        <p:spPr>
          <a:xfrm>
            <a:off x="755650" y="9884783"/>
            <a:ext cx="14706599" cy="1103892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and the Fidelity Investments logo are registered service marks of FMR LLC. 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2025 FMR LLC. All rights reserved. 1143859.3.0</a:t>
            </a:r>
          </a:p>
        </p:txBody>
      </p:sp>
    </p:spTree>
    <p:extLst>
      <p:ext uri="{BB962C8B-B14F-4D97-AF65-F5344CB8AC3E}">
        <p14:creationId xmlns:p14="http://schemas.microsoft.com/office/powerpoint/2010/main" val="293152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586CFF-354D-4635-A95E-C932A8206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15809</TotalTime>
  <Words>120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Fidelity Slab Light</vt:lpstr>
      <vt:lpstr>Calibri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Rabe, Terrie</cp:lastModifiedBy>
  <cp:revision>131</cp:revision>
  <dcterms:created xsi:type="dcterms:W3CDTF">2022-03-07T16:39:37Z</dcterms:created>
  <dcterms:modified xsi:type="dcterms:W3CDTF">2025-05-05T15:09:57Z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MSIP_Label_03b2c423-eb5a-467c-866f-c54b6721c0c4_Enabled">
    <vt:lpwstr>true</vt:lpwstr>
  </property>
  <property fmtid="{D5CDD505-2E9C-101B-9397-08002B2CF9AE}" pid="6" name="MSIP_Label_03b2c423-eb5a-467c-866f-c54b6721c0c4_SetDate">
    <vt:lpwstr>2025-04-30T19:10:43Z</vt:lpwstr>
  </property>
  <property fmtid="{D5CDD505-2E9C-101B-9397-08002B2CF9AE}" pid="7" name="MSIP_Label_03b2c423-eb5a-467c-866f-c54b6721c0c4_Method">
    <vt:lpwstr>Privileged</vt:lpwstr>
  </property>
  <property fmtid="{D5CDD505-2E9C-101B-9397-08002B2CF9AE}" pid="8" name="MSIP_Label_03b2c423-eb5a-467c-866f-c54b6721c0c4_Name">
    <vt:lpwstr>Fidelity Internal</vt:lpwstr>
  </property>
  <property fmtid="{D5CDD505-2E9C-101B-9397-08002B2CF9AE}" pid="9" name="MSIP_Label_03b2c423-eb5a-467c-866f-c54b6721c0c4_SiteId">
    <vt:lpwstr>7521acbc-a68c-41e5-a975-1cf83066dd19</vt:lpwstr>
  </property>
  <property fmtid="{D5CDD505-2E9C-101B-9397-08002B2CF9AE}" pid="10" name="MSIP_Label_03b2c423-eb5a-467c-866f-c54b6721c0c4_ActionId">
    <vt:lpwstr>38224add-da1c-4bd8-82ce-7b72a7513803</vt:lpwstr>
  </property>
  <property fmtid="{D5CDD505-2E9C-101B-9397-08002B2CF9AE}" pid="11" name="MSIP_Label_03b2c423-eb5a-467c-866f-c54b6721c0c4_ContentBits">
    <vt:lpwstr>2</vt:lpwstr>
  </property>
  <property fmtid="{D5CDD505-2E9C-101B-9397-08002B2CF9AE}" pid="12" name="MSIP_Label_03b2c423-eb5a-467c-866f-c54b6721c0c4_Tag">
    <vt:lpwstr>50, 0, 1, 1</vt:lpwstr>
  </property>
  <property fmtid="{D5CDD505-2E9C-101B-9397-08002B2CF9AE}" pid="13" name="ClassificationContentMarkingFooterLocations">
    <vt:lpwstr>Office Theme:8</vt:lpwstr>
  </property>
  <property fmtid="{D5CDD505-2E9C-101B-9397-08002B2CF9AE}" pid="14" name="ClassificationContentMarkingFooterText">
    <vt:lpwstr>Fidelity Internal Information</vt:lpwstr>
  </property>
</Properties>
</file>