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39" d="100"/>
          <a:sy n="39" d="100"/>
        </p:scale>
        <p:origin x="187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rgbClr val="231F20"/>
                </a:solidFill>
                <a:latin typeface="Fidelity Slab ExtraLight"/>
                <a:cs typeface="Fidelity Slab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231F20"/>
                </a:solidFill>
                <a:latin typeface="Fidelity Slab ExtraLight"/>
                <a:cs typeface="Fidelity Slab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231F20"/>
                </a:solidFill>
                <a:latin typeface="Fidelity Slab ExtraLight"/>
                <a:cs typeface="Fidelity Slab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231F20"/>
                </a:solidFill>
                <a:latin typeface="Fidelity Slab ExtraLight"/>
                <a:cs typeface="Fidelity Slab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9787" y="1298829"/>
            <a:ext cx="3324225" cy="2908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rgbClr val="231F20"/>
                </a:solidFill>
                <a:latin typeface="Fidelity Slab ExtraLight"/>
                <a:cs typeface="Fidelity Slab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487" y="5449189"/>
            <a:ext cx="39471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Make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every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dollar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count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this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year.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Find</a:t>
            </a:r>
            <a:r>
              <a:rPr sz="1300" spc="-4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hands-</a:t>
            </a:r>
            <a:r>
              <a:rPr sz="1300" spc="-2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on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tools,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workshops,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and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articles</a:t>
            </a:r>
            <a:r>
              <a:rPr sz="1300" spc="-2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to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help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with</a:t>
            </a:r>
            <a:r>
              <a:rPr sz="1300" spc="-2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everything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from</a:t>
            </a:r>
            <a:r>
              <a:rPr sz="1300" spc="-3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tackling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debt</a:t>
            </a:r>
            <a:r>
              <a:rPr sz="1300" spc="-3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and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saving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for</a:t>
            </a:r>
            <a:r>
              <a:rPr sz="1300" spc="-3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the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unexpected</a:t>
            </a:r>
            <a:r>
              <a:rPr sz="1300" spc="-3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to </a:t>
            </a:r>
            <a:r>
              <a:rPr sz="1300" spc="-2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reaching </a:t>
            </a:r>
            <a:r>
              <a:rPr sz="130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your</a:t>
            </a:r>
            <a:r>
              <a:rPr sz="1300" spc="-2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retirement</a:t>
            </a:r>
            <a:r>
              <a:rPr sz="1300" spc="-2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Fidelity Sans 2.0 Light"/>
                <a:cs typeface="Fidelity Sans 2.0 Light"/>
              </a:rPr>
              <a:t>goals.</a:t>
            </a:r>
            <a:endParaRPr sz="1300">
              <a:latin typeface="Fidelity Sans 2.0 Light"/>
              <a:cs typeface="Fidelity Sans 2.0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187" y="9380473"/>
            <a:ext cx="2630170" cy="4826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Fidelity</a:t>
            </a:r>
            <a:r>
              <a:rPr sz="8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Brokerage</a:t>
            </a:r>
            <a:r>
              <a:rPr sz="8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Services</a:t>
            </a:r>
            <a:r>
              <a:rPr sz="8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LLC,</a:t>
            </a:r>
            <a:r>
              <a:rPr sz="8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Member</a:t>
            </a:r>
            <a:r>
              <a:rPr sz="8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NYSE,</a:t>
            </a:r>
            <a:r>
              <a:rPr sz="8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SIPC</a:t>
            </a:r>
            <a:endParaRPr sz="850">
              <a:latin typeface="Fidelity Sans 2.0"/>
              <a:cs typeface="Fidelity Sans 2.0"/>
            </a:endParaRPr>
          </a:p>
          <a:p>
            <a:pPr marL="12700" marR="803910">
              <a:lnSpc>
                <a:spcPct val="117600"/>
              </a:lnSpc>
            </a:pP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©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2024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FMR</a:t>
            </a:r>
            <a:r>
              <a:rPr sz="850" spc="-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LLC.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All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dirty="0">
                <a:solidFill>
                  <a:srgbClr val="231F20"/>
                </a:solidFill>
                <a:latin typeface="Fidelity Sans 2.0"/>
                <a:cs typeface="Fidelity Sans 2.0"/>
              </a:rPr>
              <a:t>rights</a:t>
            </a:r>
            <a:r>
              <a:rPr sz="850" spc="-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reserved. 1169643.1.0</a:t>
            </a:r>
            <a:endParaRPr sz="850">
              <a:latin typeface="Fidelity Sans 2.0"/>
              <a:cs typeface="Fidelity Sans 2.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2488" y="456871"/>
            <a:ext cx="6692265" cy="7756525"/>
            <a:chOff x="602488" y="456871"/>
            <a:chExt cx="6692265" cy="77565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488" y="7180469"/>
              <a:ext cx="1032718" cy="103271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21738" y="465612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59">
                  <a:moveTo>
                    <a:pt x="189128" y="0"/>
                  </a:moveTo>
                  <a:lnTo>
                    <a:pt x="138848" y="6756"/>
                  </a:lnTo>
                  <a:lnTo>
                    <a:pt x="93669" y="25823"/>
                  </a:lnTo>
                  <a:lnTo>
                    <a:pt x="55392" y="55397"/>
                  </a:lnTo>
                  <a:lnTo>
                    <a:pt x="25820" y="93675"/>
                  </a:lnTo>
                  <a:lnTo>
                    <a:pt x="6755" y="138853"/>
                  </a:lnTo>
                  <a:lnTo>
                    <a:pt x="0" y="189128"/>
                  </a:lnTo>
                  <a:lnTo>
                    <a:pt x="6755" y="239414"/>
                  </a:lnTo>
                  <a:lnTo>
                    <a:pt x="25820" y="284599"/>
                  </a:lnTo>
                  <a:lnTo>
                    <a:pt x="55392" y="322881"/>
                  </a:lnTo>
                  <a:lnTo>
                    <a:pt x="93669" y="352457"/>
                  </a:lnTo>
                  <a:lnTo>
                    <a:pt x="138848" y="371525"/>
                  </a:lnTo>
                  <a:lnTo>
                    <a:pt x="189128" y="378282"/>
                  </a:lnTo>
                  <a:lnTo>
                    <a:pt x="239417" y="371525"/>
                  </a:lnTo>
                  <a:lnTo>
                    <a:pt x="284601" y="352457"/>
                  </a:lnTo>
                  <a:lnTo>
                    <a:pt x="322880" y="322881"/>
                  </a:lnTo>
                  <a:lnTo>
                    <a:pt x="352451" y="284599"/>
                  </a:lnTo>
                  <a:lnTo>
                    <a:pt x="371514" y="239414"/>
                  </a:lnTo>
                  <a:lnTo>
                    <a:pt x="378269" y="189128"/>
                  </a:lnTo>
                  <a:lnTo>
                    <a:pt x="371514" y="138853"/>
                  </a:lnTo>
                  <a:lnTo>
                    <a:pt x="352451" y="93675"/>
                  </a:lnTo>
                  <a:lnTo>
                    <a:pt x="322880" y="55397"/>
                  </a:lnTo>
                  <a:lnTo>
                    <a:pt x="284601" y="25823"/>
                  </a:lnTo>
                  <a:lnTo>
                    <a:pt x="239417" y="6756"/>
                  </a:lnTo>
                  <a:lnTo>
                    <a:pt x="189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6004" y="456882"/>
              <a:ext cx="1037590" cy="372110"/>
            </a:xfrm>
            <a:custGeom>
              <a:avLst/>
              <a:gdLst/>
              <a:ahLst/>
              <a:cxnLst/>
              <a:rect l="l" t="t" r="r" b="b"/>
              <a:pathLst>
                <a:path w="1037589" h="372109">
                  <a:moveTo>
                    <a:pt x="386740" y="211124"/>
                  </a:moveTo>
                  <a:lnTo>
                    <a:pt x="386054" y="170484"/>
                  </a:lnTo>
                  <a:lnTo>
                    <a:pt x="377063" y="131051"/>
                  </a:lnTo>
                  <a:lnTo>
                    <a:pt x="360235" y="94551"/>
                  </a:lnTo>
                  <a:lnTo>
                    <a:pt x="312000" y="40271"/>
                  </a:lnTo>
                  <a:lnTo>
                    <a:pt x="248640" y="7759"/>
                  </a:lnTo>
                  <a:lnTo>
                    <a:pt x="185293" y="0"/>
                  </a:lnTo>
                  <a:lnTo>
                    <a:pt x="153200" y="3759"/>
                  </a:lnTo>
                  <a:lnTo>
                    <a:pt x="89458" y="29921"/>
                  </a:lnTo>
                  <a:lnTo>
                    <a:pt x="58483" y="54610"/>
                  </a:lnTo>
                  <a:lnTo>
                    <a:pt x="32842" y="84797"/>
                  </a:lnTo>
                  <a:lnTo>
                    <a:pt x="14668" y="118579"/>
                  </a:lnTo>
                  <a:lnTo>
                    <a:pt x="0" y="192214"/>
                  </a:lnTo>
                  <a:lnTo>
                    <a:pt x="3530" y="230060"/>
                  </a:lnTo>
                  <a:lnTo>
                    <a:pt x="32004" y="299402"/>
                  </a:lnTo>
                  <a:lnTo>
                    <a:pt x="57035" y="329438"/>
                  </a:lnTo>
                  <a:lnTo>
                    <a:pt x="87363" y="354076"/>
                  </a:lnTo>
                  <a:lnTo>
                    <a:pt x="120980" y="371614"/>
                  </a:lnTo>
                  <a:lnTo>
                    <a:pt x="162712" y="242570"/>
                  </a:lnTo>
                  <a:lnTo>
                    <a:pt x="255727" y="242570"/>
                  </a:lnTo>
                  <a:lnTo>
                    <a:pt x="235394" y="229387"/>
                  </a:lnTo>
                  <a:lnTo>
                    <a:pt x="165735" y="229349"/>
                  </a:lnTo>
                  <a:lnTo>
                    <a:pt x="192938" y="141909"/>
                  </a:lnTo>
                  <a:lnTo>
                    <a:pt x="146824" y="215938"/>
                  </a:lnTo>
                  <a:lnTo>
                    <a:pt x="160616" y="225691"/>
                  </a:lnTo>
                  <a:lnTo>
                    <a:pt x="140716" y="225691"/>
                  </a:lnTo>
                  <a:lnTo>
                    <a:pt x="123215" y="253530"/>
                  </a:lnTo>
                  <a:lnTo>
                    <a:pt x="48641" y="292569"/>
                  </a:lnTo>
                  <a:lnTo>
                    <a:pt x="47396" y="292989"/>
                  </a:lnTo>
                  <a:lnTo>
                    <a:pt x="46990" y="292760"/>
                  </a:lnTo>
                  <a:lnTo>
                    <a:pt x="47193" y="292354"/>
                  </a:lnTo>
                  <a:lnTo>
                    <a:pt x="47396" y="292354"/>
                  </a:lnTo>
                  <a:lnTo>
                    <a:pt x="140500" y="213271"/>
                  </a:lnTo>
                  <a:lnTo>
                    <a:pt x="22009" y="227088"/>
                  </a:lnTo>
                  <a:lnTo>
                    <a:pt x="21793" y="226898"/>
                  </a:lnTo>
                  <a:lnTo>
                    <a:pt x="21793" y="226479"/>
                  </a:lnTo>
                  <a:lnTo>
                    <a:pt x="136880" y="192544"/>
                  </a:lnTo>
                  <a:lnTo>
                    <a:pt x="20967" y="158572"/>
                  </a:lnTo>
                  <a:lnTo>
                    <a:pt x="20967" y="158216"/>
                  </a:lnTo>
                  <a:lnTo>
                    <a:pt x="21399" y="157988"/>
                  </a:lnTo>
                  <a:lnTo>
                    <a:pt x="140500" y="170573"/>
                  </a:lnTo>
                  <a:lnTo>
                    <a:pt x="47193" y="93941"/>
                  </a:lnTo>
                  <a:lnTo>
                    <a:pt x="47612" y="93522"/>
                  </a:lnTo>
                  <a:lnTo>
                    <a:pt x="152717" y="150863"/>
                  </a:lnTo>
                  <a:lnTo>
                    <a:pt x="97218" y="45173"/>
                  </a:lnTo>
                  <a:lnTo>
                    <a:pt x="97612" y="44767"/>
                  </a:lnTo>
                  <a:lnTo>
                    <a:pt x="171221" y="140487"/>
                  </a:lnTo>
                  <a:lnTo>
                    <a:pt x="162648" y="16903"/>
                  </a:lnTo>
                  <a:lnTo>
                    <a:pt x="162864" y="16497"/>
                  </a:lnTo>
                  <a:lnTo>
                    <a:pt x="163487" y="16903"/>
                  </a:lnTo>
                  <a:lnTo>
                    <a:pt x="194602" y="136029"/>
                  </a:lnTo>
                  <a:lnTo>
                    <a:pt x="230136" y="20370"/>
                  </a:lnTo>
                  <a:lnTo>
                    <a:pt x="230543" y="20154"/>
                  </a:lnTo>
                  <a:lnTo>
                    <a:pt x="230962" y="20370"/>
                  </a:lnTo>
                  <a:lnTo>
                    <a:pt x="216128" y="139712"/>
                  </a:lnTo>
                  <a:lnTo>
                    <a:pt x="293395" y="49034"/>
                  </a:lnTo>
                  <a:lnTo>
                    <a:pt x="293776" y="48831"/>
                  </a:lnTo>
                  <a:lnTo>
                    <a:pt x="293776" y="49263"/>
                  </a:lnTo>
                  <a:lnTo>
                    <a:pt x="234632" y="153746"/>
                  </a:lnTo>
                  <a:lnTo>
                    <a:pt x="341757" y="99441"/>
                  </a:lnTo>
                  <a:lnTo>
                    <a:pt x="341947" y="99034"/>
                  </a:lnTo>
                  <a:lnTo>
                    <a:pt x="342785" y="99225"/>
                  </a:lnTo>
                  <a:lnTo>
                    <a:pt x="342582" y="99618"/>
                  </a:lnTo>
                  <a:lnTo>
                    <a:pt x="247218" y="171818"/>
                  </a:lnTo>
                  <a:lnTo>
                    <a:pt x="369011" y="163880"/>
                  </a:lnTo>
                  <a:lnTo>
                    <a:pt x="369214" y="164477"/>
                  </a:lnTo>
                  <a:lnTo>
                    <a:pt x="250088" y="193141"/>
                  </a:lnTo>
                  <a:lnTo>
                    <a:pt x="364337" y="233210"/>
                  </a:lnTo>
                  <a:lnTo>
                    <a:pt x="365125" y="233819"/>
                  </a:lnTo>
                  <a:lnTo>
                    <a:pt x="364947" y="234213"/>
                  </a:lnTo>
                  <a:lnTo>
                    <a:pt x="243382" y="215722"/>
                  </a:lnTo>
                  <a:lnTo>
                    <a:pt x="337058" y="296608"/>
                  </a:lnTo>
                  <a:lnTo>
                    <a:pt x="337273" y="297027"/>
                  </a:lnTo>
                  <a:lnTo>
                    <a:pt x="337058" y="297472"/>
                  </a:lnTo>
                  <a:lnTo>
                    <a:pt x="336651" y="297472"/>
                  </a:lnTo>
                  <a:lnTo>
                    <a:pt x="265137" y="257581"/>
                  </a:lnTo>
                  <a:lnTo>
                    <a:pt x="316522" y="343192"/>
                  </a:lnTo>
                  <a:lnTo>
                    <a:pt x="337375" y="323672"/>
                  </a:lnTo>
                  <a:lnTo>
                    <a:pt x="354888" y="301345"/>
                  </a:lnTo>
                  <a:lnTo>
                    <a:pt x="368769" y="276961"/>
                  </a:lnTo>
                  <a:lnTo>
                    <a:pt x="378726" y="251269"/>
                  </a:lnTo>
                  <a:lnTo>
                    <a:pt x="386740" y="211124"/>
                  </a:lnTo>
                  <a:close/>
                </a:path>
                <a:path w="1037589" h="372109">
                  <a:moveTo>
                    <a:pt x="681342" y="61137"/>
                  </a:moveTo>
                  <a:lnTo>
                    <a:pt x="490816" y="61137"/>
                  </a:lnTo>
                  <a:lnTo>
                    <a:pt x="416382" y="326821"/>
                  </a:lnTo>
                  <a:lnTo>
                    <a:pt x="509333" y="326821"/>
                  </a:lnTo>
                  <a:lnTo>
                    <a:pt x="537108" y="227444"/>
                  </a:lnTo>
                  <a:lnTo>
                    <a:pt x="634326" y="227444"/>
                  </a:lnTo>
                  <a:lnTo>
                    <a:pt x="650722" y="169405"/>
                  </a:lnTo>
                  <a:lnTo>
                    <a:pt x="553491" y="169405"/>
                  </a:lnTo>
                  <a:lnTo>
                    <a:pt x="565962" y="124180"/>
                  </a:lnTo>
                  <a:lnTo>
                    <a:pt x="663181" y="124180"/>
                  </a:lnTo>
                  <a:lnTo>
                    <a:pt x="681342" y="61137"/>
                  </a:lnTo>
                  <a:close/>
                </a:path>
                <a:path w="1037589" h="372109">
                  <a:moveTo>
                    <a:pt x="778916" y="132727"/>
                  </a:moveTo>
                  <a:lnTo>
                    <a:pt x="687031" y="132727"/>
                  </a:lnTo>
                  <a:lnTo>
                    <a:pt x="632548" y="326821"/>
                  </a:lnTo>
                  <a:lnTo>
                    <a:pt x="724420" y="326821"/>
                  </a:lnTo>
                  <a:lnTo>
                    <a:pt x="778916" y="132727"/>
                  </a:lnTo>
                  <a:close/>
                </a:path>
                <a:path w="1037589" h="372109">
                  <a:moveTo>
                    <a:pt x="798855" y="61137"/>
                  </a:moveTo>
                  <a:lnTo>
                    <a:pt x="706983" y="61137"/>
                  </a:lnTo>
                  <a:lnTo>
                    <a:pt x="692023" y="114211"/>
                  </a:lnTo>
                  <a:lnTo>
                    <a:pt x="783894" y="114211"/>
                  </a:lnTo>
                  <a:lnTo>
                    <a:pt x="798855" y="61137"/>
                  </a:lnTo>
                  <a:close/>
                </a:path>
                <a:path w="1037589" h="372109">
                  <a:moveTo>
                    <a:pt x="1037221" y="61137"/>
                  </a:moveTo>
                  <a:lnTo>
                    <a:pt x="945337" y="61137"/>
                  </a:lnTo>
                  <a:lnTo>
                    <a:pt x="919695" y="154800"/>
                  </a:lnTo>
                  <a:lnTo>
                    <a:pt x="911961" y="144792"/>
                  </a:lnTo>
                  <a:lnTo>
                    <a:pt x="908304" y="142252"/>
                  </a:lnTo>
                  <a:lnTo>
                    <a:pt x="908304" y="198247"/>
                  </a:lnTo>
                  <a:lnTo>
                    <a:pt x="889774" y="262013"/>
                  </a:lnTo>
                  <a:lnTo>
                    <a:pt x="885863" y="264490"/>
                  </a:lnTo>
                  <a:lnTo>
                    <a:pt x="881227" y="266623"/>
                  </a:lnTo>
                  <a:lnTo>
                    <a:pt x="865200" y="266623"/>
                  </a:lnTo>
                  <a:lnTo>
                    <a:pt x="859866" y="260223"/>
                  </a:lnTo>
                  <a:lnTo>
                    <a:pt x="859866" y="252730"/>
                  </a:lnTo>
                  <a:lnTo>
                    <a:pt x="872693" y="204304"/>
                  </a:lnTo>
                  <a:lnTo>
                    <a:pt x="885494" y="190411"/>
                  </a:lnTo>
                  <a:lnTo>
                    <a:pt x="899388" y="190411"/>
                  </a:lnTo>
                  <a:lnTo>
                    <a:pt x="905090" y="193624"/>
                  </a:lnTo>
                  <a:lnTo>
                    <a:pt x="908304" y="198247"/>
                  </a:lnTo>
                  <a:lnTo>
                    <a:pt x="908304" y="142252"/>
                  </a:lnTo>
                  <a:lnTo>
                    <a:pt x="900277" y="136652"/>
                  </a:lnTo>
                  <a:lnTo>
                    <a:pt x="885139" y="131178"/>
                  </a:lnTo>
                  <a:lnTo>
                    <a:pt x="866990" y="129171"/>
                  </a:lnTo>
                  <a:lnTo>
                    <a:pt x="845261" y="131699"/>
                  </a:lnTo>
                  <a:lnTo>
                    <a:pt x="809548" y="151549"/>
                  </a:lnTo>
                  <a:lnTo>
                    <a:pt x="783450" y="197192"/>
                  </a:lnTo>
                  <a:lnTo>
                    <a:pt x="766432" y="259245"/>
                  </a:lnTo>
                  <a:lnTo>
                    <a:pt x="764070" y="286931"/>
                  </a:lnTo>
                  <a:lnTo>
                    <a:pt x="767486" y="306654"/>
                  </a:lnTo>
                  <a:lnTo>
                    <a:pt x="777240" y="320535"/>
                  </a:lnTo>
                  <a:lnTo>
                    <a:pt x="792607" y="328752"/>
                  </a:lnTo>
                  <a:lnTo>
                    <a:pt x="812850" y="331444"/>
                  </a:lnTo>
                  <a:lnTo>
                    <a:pt x="833120" y="329488"/>
                  </a:lnTo>
                  <a:lnTo>
                    <a:pt x="850239" y="324015"/>
                  </a:lnTo>
                  <a:lnTo>
                    <a:pt x="865238" y="315683"/>
                  </a:lnTo>
                  <a:lnTo>
                    <a:pt x="879094" y="305104"/>
                  </a:lnTo>
                  <a:lnTo>
                    <a:pt x="872693" y="326821"/>
                  </a:lnTo>
                  <a:lnTo>
                    <a:pt x="962787" y="326821"/>
                  </a:lnTo>
                  <a:lnTo>
                    <a:pt x="968870" y="305104"/>
                  </a:lnTo>
                  <a:lnTo>
                    <a:pt x="979652" y="266623"/>
                  </a:lnTo>
                  <a:lnTo>
                    <a:pt x="1001001" y="190411"/>
                  </a:lnTo>
                  <a:lnTo>
                    <a:pt x="1010983" y="154800"/>
                  </a:lnTo>
                  <a:lnTo>
                    <a:pt x="1037221" y="611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914" y="584981"/>
              <a:ext cx="228282" cy="2036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38671" y="518019"/>
              <a:ext cx="288290" cy="266065"/>
            </a:xfrm>
            <a:custGeom>
              <a:avLst/>
              <a:gdLst/>
              <a:ahLst/>
              <a:cxnLst/>
              <a:rect l="l" t="t" r="r" b="b"/>
              <a:pathLst>
                <a:path w="288290" h="266065">
                  <a:moveTo>
                    <a:pt x="166319" y="0"/>
                  </a:moveTo>
                  <a:lnTo>
                    <a:pt x="74422" y="0"/>
                  </a:lnTo>
                  <a:lnTo>
                    <a:pt x="0" y="265684"/>
                  </a:lnTo>
                  <a:lnTo>
                    <a:pt x="91884" y="265684"/>
                  </a:lnTo>
                  <a:lnTo>
                    <a:pt x="166319" y="0"/>
                  </a:lnTo>
                  <a:close/>
                </a:path>
                <a:path w="288290" h="266065">
                  <a:moveTo>
                    <a:pt x="267766" y="71589"/>
                  </a:moveTo>
                  <a:lnTo>
                    <a:pt x="175882" y="71589"/>
                  </a:lnTo>
                  <a:lnTo>
                    <a:pt x="121386" y="265684"/>
                  </a:lnTo>
                  <a:lnTo>
                    <a:pt x="213283" y="265684"/>
                  </a:lnTo>
                  <a:lnTo>
                    <a:pt x="267766" y="71589"/>
                  </a:lnTo>
                  <a:close/>
                </a:path>
                <a:path w="288290" h="266065">
                  <a:moveTo>
                    <a:pt x="287705" y="0"/>
                  </a:moveTo>
                  <a:lnTo>
                    <a:pt x="195821" y="0"/>
                  </a:lnTo>
                  <a:lnTo>
                    <a:pt x="180860" y="53073"/>
                  </a:lnTo>
                  <a:lnTo>
                    <a:pt x="272745" y="53073"/>
                  </a:lnTo>
                  <a:lnTo>
                    <a:pt x="2877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3194" y="546515"/>
              <a:ext cx="191414" cy="2371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15977" y="589609"/>
              <a:ext cx="1478915" cy="273685"/>
            </a:xfrm>
            <a:custGeom>
              <a:avLst/>
              <a:gdLst/>
              <a:ahLst/>
              <a:cxnLst/>
              <a:rect l="l" t="t" r="r" b="b"/>
              <a:pathLst>
                <a:path w="1478915" h="273684">
                  <a:moveTo>
                    <a:pt x="37426" y="223913"/>
                  </a:moveTo>
                  <a:lnTo>
                    <a:pt x="14528" y="223939"/>
                  </a:lnTo>
                  <a:lnTo>
                    <a:pt x="0" y="271716"/>
                  </a:lnTo>
                  <a:lnTo>
                    <a:pt x="22847" y="271703"/>
                  </a:lnTo>
                  <a:lnTo>
                    <a:pt x="37426" y="223913"/>
                  </a:lnTo>
                  <a:close/>
                </a:path>
                <a:path w="1478915" h="273684">
                  <a:moveTo>
                    <a:pt x="166357" y="223913"/>
                  </a:moveTo>
                  <a:lnTo>
                    <a:pt x="146481" y="223951"/>
                  </a:lnTo>
                  <a:lnTo>
                    <a:pt x="136791" y="255816"/>
                  </a:lnTo>
                  <a:lnTo>
                    <a:pt x="136550" y="255816"/>
                  </a:lnTo>
                  <a:lnTo>
                    <a:pt x="127965" y="223951"/>
                  </a:lnTo>
                  <a:lnTo>
                    <a:pt x="94462" y="223977"/>
                  </a:lnTo>
                  <a:lnTo>
                    <a:pt x="80111" y="271653"/>
                  </a:lnTo>
                  <a:lnTo>
                    <a:pt x="99999" y="271640"/>
                  </a:lnTo>
                  <a:lnTo>
                    <a:pt x="110172" y="237655"/>
                  </a:lnTo>
                  <a:lnTo>
                    <a:pt x="110324" y="237655"/>
                  </a:lnTo>
                  <a:lnTo>
                    <a:pt x="119608" y="271716"/>
                  </a:lnTo>
                  <a:lnTo>
                    <a:pt x="151663" y="271602"/>
                  </a:lnTo>
                  <a:lnTo>
                    <a:pt x="166357" y="223913"/>
                  </a:lnTo>
                  <a:close/>
                </a:path>
                <a:path w="1478915" h="273684">
                  <a:moveTo>
                    <a:pt x="285826" y="223939"/>
                  </a:moveTo>
                  <a:lnTo>
                    <a:pt x="262483" y="223964"/>
                  </a:lnTo>
                  <a:lnTo>
                    <a:pt x="239420" y="254025"/>
                  </a:lnTo>
                  <a:lnTo>
                    <a:pt x="235013" y="223989"/>
                  </a:lnTo>
                  <a:lnTo>
                    <a:pt x="209791" y="224002"/>
                  </a:lnTo>
                  <a:lnTo>
                    <a:pt x="219354" y="271665"/>
                  </a:lnTo>
                  <a:lnTo>
                    <a:pt x="247345" y="271627"/>
                  </a:lnTo>
                  <a:lnTo>
                    <a:pt x="285826" y="223939"/>
                  </a:lnTo>
                  <a:close/>
                </a:path>
                <a:path w="1478915" h="273684">
                  <a:moveTo>
                    <a:pt x="381838" y="223977"/>
                  </a:moveTo>
                  <a:lnTo>
                    <a:pt x="329730" y="224015"/>
                  </a:lnTo>
                  <a:lnTo>
                    <a:pt x="315163" y="271805"/>
                  </a:lnTo>
                  <a:lnTo>
                    <a:pt x="367550" y="271754"/>
                  </a:lnTo>
                  <a:lnTo>
                    <a:pt x="370598" y="262102"/>
                  </a:lnTo>
                  <a:lnTo>
                    <a:pt x="340334" y="262115"/>
                  </a:lnTo>
                  <a:lnTo>
                    <a:pt x="343230" y="252666"/>
                  </a:lnTo>
                  <a:lnTo>
                    <a:pt x="371322" y="252641"/>
                  </a:lnTo>
                  <a:lnTo>
                    <a:pt x="374116" y="243433"/>
                  </a:lnTo>
                  <a:lnTo>
                    <a:pt x="346036" y="243459"/>
                  </a:lnTo>
                  <a:lnTo>
                    <a:pt x="348945" y="233667"/>
                  </a:lnTo>
                  <a:lnTo>
                    <a:pt x="378891" y="233641"/>
                  </a:lnTo>
                  <a:lnTo>
                    <a:pt x="381838" y="223977"/>
                  </a:lnTo>
                  <a:close/>
                </a:path>
                <a:path w="1478915" h="273684">
                  <a:moveTo>
                    <a:pt x="490575" y="231660"/>
                  </a:moveTo>
                  <a:lnTo>
                    <a:pt x="486930" y="227241"/>
                  </a:lnTo>
                  <a:lnTo>
                    <a:pt x="478548" y="224421"/>
                  </a:lnTo>
                  <a:lnTo>
                    <a:pt x="464502" y="223443"/>
                  </a:lnTo>
                  <a:lnTo>
                    <a:pt x="449948" y="224345"/>
                  </a:lnTo>
                  <a:lnTo>
                    <a:pt x="426313" y="244602"/>
                  </a:lnTo>
                  <a:lnTo>
                    <a:pt x="428561" y="246837"/>
                  </a:lnTo>
                  <a:lnTo>
                    <a:pt x="435787" y="250469"/>
                  </a:lnTo>
                  <a:lnTo>
                    <a:pt x="446379" y="253212"/>
                  </a:lnTo>
                  <a:lnTo>
                    <a:pt x="456323" y="255485"/>
                  </a:lnTo>
                  <a:lnTo>
                    <a:pt x="461606" y="257657"/>
                  </a:lnTo>
                  <a:lnTo>
                    <a:pt x="462038" y="258254"/>
                  </a:lnTo>
                  <a:lnTo>
                    <a:pt x="462203" y="258978"/>
                  </a:lnTo>
                  <a:lnTo>
                    <a:pt x="460781" y="263677"/>
                  </a:lnTo>
                  <a:lnTo>
                    <a:pt x="455345" y="264642"/>
                  </a:lnTo>
                  <a:lnTo>
                    <a:pt x="447586" y="264655"/>
                  </a:lnTo>
                  <a:lnTo>
                    <a:pt x="443661" y="264007"/>
                  </a:lnTo>
                  <a:lnTo>
                    <a:pt x="441477" y="261505"/>
                  </a:lnTo>
                  <a:lnTo>
                    <a:pt x="441477" y="259588"/>
                  </a:lnTo>
                  <a:lnTo>
                    <a:pt x="442087" y="258356"/>
                  </a:lnTo>
                  <a:lnTo>
                    <a:pt x="420865" y="258394"/>
                  </a:lnTo>
                  <a:lnTo>
                    <a:pt x="419938" y="263880"/>
                  </a:lnTo>
                  <a:lnTo>
                    <a:pt x="422224" y="268732"/>
                  </a:lnTo>
                  <a:lnTo>
                    <a:pt x="430441" y="272173"/>
                  </a:lnTo>
                  <a:lnTo>
                    <a:pt x="447332" y="273481"/>
                  </a:lnTo>
                  <a:lnTo>
                    <a:pt x="463461" y="272364"/>
                  </a:lnTo>
                  <a:lnTo>
                    <a:pt x="475018" y="269252"/>
                  </a:lnTo>
                  <a:lnTo>
                    <a:pt x="482473" y="264363"/>
                  </a:lnTo>
                  <a:lnTo>
                    <a:pt x="486283" y="257962"/>
                  </a:lnTo>
                  <a:lnTo>
                    <a:pt x="487692" y="253352"/>
                  </a:lnTo>
                  <a:lnTo>
                    <a:pt x="486295" y="250799"/>
                  </a:lnTo>
                  <a:lnTo>
                    <a:pt x="484682" y="249161"/>
                  </a:lnTo>
                  <a:lnTo>
                    <a:pt x="477634" y="245529"/>
                  </a:lnTo>
                  <a:lnTo>
                    <a:pt x="467283" y="242798"/>
                  </a:lnTo>
                  <a:lnTo>
                    <a:pt x="457479" y="240588"/>
                  </a:lnTo>
                  <a:lnTo>
                    <a:pt x="452031" y="238455"/>
                  </a:lnTo>
                  <a:lnTo>
                    <a:pt x="451523" y="237921"/>
                  </a:lnTo>
                  <a:lnTo>
                    <a:pt x="451497" y="237007"/>
                  </a:lnTo>
                  <a:lnTo>
                    <a:pt x="452450" y="233845"/>
                  </a:lnTo>
                  <a:lnTo>
                    <a:pt x="455485" y="232257"/>
                  </a:lnTo>
                  <a:lnTo>
                    <a:pt x="463169" y="232244"/>
                  </a:lnTo>
                  <a:lnTo>
                    <a:pt x="467563" y="232562"/>
                  </a:lnTo>
                  <a:lnTo>
                    <a:pt x="470141" y="234530"/>
                  </a:lnTo>
                  <a:lnTo>
                    <a:pt x="470573" y="236016"/>
                  </a:lnTo>
                  <a:lnTo>
                    <a:pt x="470103" y="237439"/>
                  </a:lnTo>
                  <a:lnTo>
                    <a:pt x="490397" y="237439"/>
                  </a:lnTo>
                  <a:lnTo>
                    <a:pt x="490575" y="231660"/>
                  </a:lnTo>
                  <a:close/>
                </a:path>
                <a:path w="1478915" h="273684">
                  <a:moveTo>
                    <a:pt x="597738" y="224015"/>
                  </a:moveTo>
                  <a:lnTo>
                    <a:pt x="539178" y="224078"/>
                  </a:lnTo>
                  <a:lnTo>
                    <a:pt x="535647" y="235661"/>
                  </a:lnTo>
                  <a:lnTo>
                    <a:pt x="553491" y="235648"/>
                  </a:lnTo>
                  <a:lnTo>
                    <a:pt x="542569" y="271602"/>
                  </a:lnTo>
                  <a:lnTo>
                    <a:pt x="565442" y="271576"/>
                  </a:lnTo>
                  <a:lnTo>
                    <a:pt x="576376" y="235635"/>
                  </a:lnTo>
                  <a:lnTo>
                    <a:pt x="594220" y="235610"/>
                  </a:lnTo>
                  <a:lnTo>
                    <a:pt x="597738" y="224015"/>
                  </a:lnTo>
                  <a:close/>
                </a:path>
                <a:path w="1478915" h="273684">
                  <a:moveTo>
                    <a:pt x="737171" y="223888"/>
                  </a:moveTo>
                  <a:lnTo>
                    <a:pt x="702322" y="223926"/>
                  </a:lnTo>
                  <a:lnTo>
                    <a:pt x="681634" y="255816"/>
                  </a:lnTo>
                  <a:lnTo>
                    <a:pt x="681482" y="255816"/>
                  </a:lnTo>
                  <a:lnTo>
                    <a:pt x="679805" y="223939"/>
                  </a:lnTo>
                  <a:lnTo>
                    <a:pt x="645109" y="223964"/>
                  </a:lnTo>
                  <a:lnTo>
                    <a:pt x="630643" y="271640"/>
                  </a:lnTo>
                  <a:lnTo>
                    <a:pt x="650074" y="271627"/>
                  </a:lnTo>
                  <a:lnTo>
                    <a:pt x="660946" y="235750"/>
                  </a:lnTo>
                  <a:lnTo>
                    <a:pt x="661162" y="235750"/>
                  </a:lnTo>
                  <a:lnTo>
                    <a:pt x="664298" y="271729"/>
                  </a:lnTo>
                  <a:lnTo>
                    <a:pt x="686422" y="271703"/>
                  </a:lnTo>
                  <a:lnTo>
                    <a:pt x="712203" y="235699"/>
                  </a:lnTo>
                  <a:lnTo>
                    <a:pt x="712355" y="235699"/>
                  </a:lnTo>
                  <a:lnTo>
                    <a:pt x="701484" y="271691"/>
                  </a:lnTo>
                  <a:lnTo>
                    <a:pt x="722706" y="271678"/>
                  </a:lnTo>
                  <a:lnTo>
                    <a:pt x="737171" y="223888"/>
                  </a:lnTo>
                  <a:close/>
                </a:path>
                <a:path w="1478915" h="273684">
                  <a:moveTo>
                    <a:pt x="835888" y="223989"/>
                  </a:moveTo>
                  <a:lnTo>
                    <a:pt x="783793" y="224028"/>
                  </a:lnTo>
                  <a:lnTo>
                    <a:pt x="769226" y="271818"/>
                  </a:lnTo>
                  <a:lnTo>
                    <a:pt x="821601" y="271767"/>
                  </a:lnTo>
                  <a:lnTo>
                    <a:pt x="824661" y="262115"/>
                  </a:lnTo>
                  <a:lnTo>
                    <a:pt x="794397" y="262140"/>
                  </a:lnTo>
                  <a:lnTo>
                    <a:pt x="797293" y="252679"/>
                  </a:lnTo>
                  <a:lnTo>
                    <a:pt x="825373" y="252653"/>
                  </a:lnTo>
                  <a:lnTo>
                    <a:pt x="828179" y="243446"/>
                  </a:lnTo>
                  <a:lnTo>
                    <a:pt x="800100" y="243471"/>
                  </a:lnTo>
                  <a:lnTo>
                    <a:pt x="802995" y="233680"/>
                  </a:lnTo>
                  <a:lnTo>
                    <a:pt x="832954" y="233654"/>
                  </a:lnTo>
                  <a:lnTo>
                    <a:pt x="835888" y="223989"/>
                  </a:lnTo>
                  <a:close/>
                </a:path>
                <a:path w="1478915" h="273684">
                  <a:moveTo>
                    <a:pt x="954849" y="223913"/>
                  </a:moveTo>
                  <a:lnTo>
                    <a:pt x="934974" y="223939"/>
                  </a:lnTo>
                  <a:lnTo>
                    <a:pt x="925283" y="255816"/>
                  </a:lnTo>
                  <a:lnTo>
                    <a:pt x="925068" y="255816"/>
                  </a:lnTo>
                  <a:lnTo>
                    <a:pt x="916432" y="223951"/>
                  </a:lnTo>
                  <a:lnTo>
                    <a:pt x="882967" y="223977"/>
                  </a:lnTo>
                  <a:lnTo>
                    <a:pt x="868387" y="271653"/>
                  </a:lnTo>
                  <a:lnTo>
                    <a:pt x="888276" y="271640"/>
                  </a:lnTo>
                  <a:lnTo>
                    <a:pt x="898677" y="237655"/>
                  </a:lnTo>
                  <a:lnTo>
                    <a:pt x="898817" y="237655"/>
                  </a:lnTo>
                  <a:lnTo>
                    <a:pt x="907834" y="271614"/>
                  </a:lnTo>
                  <a:lnTo>
                    <a:pt x="940308" y="271716"/>
                  </a:lnTo>
                  <a:lnTo>
                    <a:pt x="954849" y="223913"/>
                  </a:lnTo>
                  <a:close/>
                </a:path>
                <a:path w="1478915" h="273684">
                  <a:moveTo>
                    <a:pt x="1054011" y="223951"/>
                  </a:moveTo>
                  <a:lnTo>
                    <a:pt x="995438" y="224002"/>
                  </a:lnTo>
                  <a:lnTo>
                    <a:pt x="991908" y="235597"/>
                  </a:lnTo>
                  <a:lnTo>
                    <a:pt x="1009764" y="235585"/>
                  </a:lnTo>
                  <a:lnTo>
                    <a:pt x="998816" y="271665"/>
                  </a:lnTo>
                  <a:lnTo>
                    <a:pt x="1021715" y="271640"/>
                  </a:lnTo>
                  <a:lnTo>
                    <a:pt x="1032637" y="235572"/>
                  </a:lnTo>
                  <a:lnTo>
                    <a:pt x="1050480" y="235546"/>
                  </a:lnTo>
                  <a:lnTo>
                    <a:pt x="1054011" y="223951"/>
                  </a:lnTo>
                  <a:close/>
                </a:path>
                <a:path w="1478915" h="273684">
                  <a:moveTo>
                    <a:pt x="1151966" y="231533"/>
                  </a:moveTo>
                  <a:lnTo>
                    <a:pt x="1148321" y="227126"/>
                  </a:lnTo>
                  <a:lnTo>
                    <a:pt x="1139939" y="224307"/>
                  </a:lnTo>
                  <a:lnTo>
                    <a:pt x="1125893" y="223329"/>
                  </a:lnTo>
                  <a:lnTo>
                    <a:pt x="1111338" y="224231"/>
                  </a:lnTo>
                  <a:lnTo>
                    <a:pt x="1087704" y="244487"/>
                  </a:lnTo>
                  <a:lnTo>
                    <a:pt x="1089939" y="246722"/>
                  </a:lnTo>
                  <a:lnTo>
                    <a:pt x="1097178" y="250342"/>
                  </a:lnTo>
                  <a:lnTo>
                    <a:pt x="1107770" y="253098"/>
                  </a:lnTo>
                  <a:lnTo>
                    <a:pt x="1117714" y="255371"/>
                  </a:lnTo>
                  <a:lnTo>
                    <a:pt x="1122984" y="257543"/>
                  </a:lnTo>
                  <a:lnTo>
                    <a:pt x="1123416" y="258140"/>
                  </a:lnTo>
                  <a:lnTo>
                    <a:pt x="1123581" y="258864"/>
                  </a:lnTo>
                  <a:lnTo>
                    <a:pt x="1122172" y="263563"/>
                  </a:lnTo>
                  <a:lnTo>
                    <a:pt x="1116723" y="264528"/>
                  </a:lnTo>
                  <a:lnTo>
                    <a:pt x="1108976" y="264541"/>
                  </a:lnTo>
                  <a:lnTo>
                    <a:pt x="1105052" y="263893"/>
                  </a:lnTo>
                  <a:lnTo>
                    <a:pt x="1102868" y="261391"/>
                  </a:lnTo>
                  <a:lnTo>
                    <a:pt x="1102868" y="259473"/>
                  </a:lnTo>
                  <a:lnTo>
                    <a:pt x="1103477" y="258241"/>
                  </a:lnTo>
                  <a:lnTo>
                    <a:pt x="1082243" y="258279"/>
                  </a:lnTo>
                  <a:lnTo>
                    <a:pt x="1081328" y="263766"/>
                  </a:lnTo>
                  <a:lnTo>
                    <a:pt x="1083614" y="268605"/>
                  </a:lnTo>
                  <a:lnTo>
                    <a:pt x="1091831" y="272059"/>
                  </a:lnTo>
                  <a:lnTo>
                    <a:pt x="1108710" y="273367"/>
                  </a:lnTo>
                  <a:lnTo>
                    <a:pt x="1124851" y="272249"/>
                  </a:lnTo>
                  <a:lnTo>
                    <a:pt x="1136408" y="269125"/>
                  </a:lnTo>
                  <a:lnTo>
                    <a:pt x="1143863" y="264248"/>
                  </a:lnTo>
                  <a:lnTo>
                    <a:pt x="1147673" y="257848"/>
                  </a:lnTo>
                  <a:lnTo>
                    <a:pt x="1149070" y="253238"/>
                  </a:lnTo>
                  <a:lnTo>
                    <a:pt x="1147686" y="250685"/>
                  </a:lnTo>
                  <a:lnTo>
                    <a:pt x="1146060" y="249047"/>
                  </a:lnTo>
                  <a:lnTo>
                    <a:pt x="1139024" y="245402"/>
                  </a:lnTo>
                  <a:lnTo>
                    <a:pt x="1128674" y="242684"/>
                  </a:lnTo>
                  <a:lnTo>
                    <a:pt x="1118857" y="240461"/>
                  </a:lnTo>
                  <a:lnTo>
                    <a:pt x="1113409" y="238340"/>
                  </a:lnTo>
                  <a:lnTo>
                    <a:pt x="1112913" y="237807"/>
                  </a:lnTo>
                  <a:lnTo>
                    <a:pt x="1112888" y="236893"/>
                  </a:lnTo>
                  <a:lnTo>
                    <a:pt x="1113840" y="233730"/>
                  </a:lnTo>
                  <a:lnTo>
                    <a:pt x="1116876" y="232143"/>
                  </a:lnTo>
                  <a:lnTo>
                    <a:pt x="1124546" y="232130"/>
                  </a:lnTo>
                  <a:lnTo>
                    <a:pt x="1128941" y="232448"/>
                  </a:lnTo>
                  <a:lnTo>
                    <a:pt x="1131531" y="234416"/>
                  </a:lnTo>
                  <a:lnTo>
                    <a:pt x="1131963" y="235902"/>
                  </a:lnTo>
                  <a:lnTo>
                    <a:pt x="1131493" y="237324"/>
                  </a:lnTo>
                  <a:lnTo>
                    <a:pt x="1151775" y="237324"/>
                  </a:lnTo>
                  <a:lnTo>
                    <a:pt x="1151966" y="231533"/>
                  </a:lnTo>
                  <a:close/>
                </a:path>
                <a:path w="1478915" h="273684">
                  <a:moveTo>
                    <a:pt x="1418170" y="192862"/>
                  </a:moveTo>
                  <a:lnTo>
                    <a:pt x="1411668" y="182321"/>
                  </a:lnTo>
                  <a:lnTo>
                    <a:pt x="1411439" y="181952"/>
                  </a:lnTo>
                  <a:lnTo>
                    <a:pt x="1414957" y="181533"/>
                  </a:lnTo>
                  <a:lnTo>
                    <a:pt x="1417624" y="179349"/>
                  </a:lnTo>
                  <a:lnTo>
                    <a:pt x="1417624" y="178320"/>
                  </a:lnTo>
                  <a:lnTo>
                    <a:pt x="1417624" y="171234"/>
                  </a:lnTo>
                  <a:lnTo>
                    <a:pt x="1417624" y="169900"/>
                  </a:lnTo>
                  <a:lnTo>
                    <a:pt x="1414716" y="167106"/>
                  </a:lnTo>
                  <a:lnTo>
                    <a:pt x="1412900" y="167106"/>
                  </a:lnTo>
                  <a:lnTo>
                    <a:pt x="1412900" y="171234"/>
                  </a:lnTo>
                  <a:lnTo>
                    <a:pt x="1412900" y="178142"/>
                  </a:lnTo>
                  <a:lnTo>
                    <a:pt x="1409674" y="178320"/>
                  </a:lnTo>
                  <a:lnTo>
                    <a:pt x="1403324" y="178320"/>
                  </a:lnTo>
                  <a:lnTo>
                    <a:pt x="1403324" y="171234"/>
                  </a:lnTo>
                  <a:lnTo>
                    <a:pt x="1412900" y="171234"/>
                  </a:lnTo>
                  <a:lnTo>
                    <a:pt x="1412900" y="167106"/>
                  </a:lnTo>
                  <a:lnTo>
                    <a:pt x="1398828" y="167106"/>
                  </a:lnTo>
                  <a:lnTo>
                    <a:pt x="1398828" y="192862"/>
                  </a:lnTo>
                  <a:lnTo>
                    <a:pt x="1403324" y="192862"/>
                  </a:lnTo>
                  <a:lnTo>
                    <a:pt x="1403324" y="182321"/>
                  </a:lnTo>
                  <a:lnTo>
                    <a:pt x="1406766" y="182321"/>
                  </a:lnTo>
                  <a:lnTo>
                    <a:pt x="1413205" y="192862"/>
                  </a:lnTo>
                  <a:lnTo>
                    <a:pt x="1418170" y="192862"/>
                  </a:lnTo>
                  <a:close/>
                </a:path>
                <a:path w="1478915" h="273684">
                  <a:moveTo>
                    <a:pt x="1432585" y="180035"/>
                  </a:moveTo>
                  <a:lnTo>
                    <a:pt x="1430616" y="170332"/>
                  </a:lnTo>
                  <a:lnTo>
                    <a:pt x="1428153" y="166687"/>
                  </a:lnTo>
                  <a:lnTo>
                    <a:pt x="1428153" y="180035"/>
                  </a:lnTo>
                  <a:lnTo>
                    <a:pt x="1426540" y="188036"/>
                  </a:lnTo>
                  <a:lnTo>
                    <a:pt x="1422146" y="194576"/>
                  </a:lnTo>
                  <a:lnTo>
                    <a:pt x="1415605" y="198970"/>
                  </a:lnTo>
                  <a:lnTo>
                    <a:pt x="1407604" y="200583"/>
                  </a:lnTo>
                  <a:lnTo>
                    <a:pt x="1399616" y="198970"/>
                  </a:lnTo>
                  <a:lnTo>
                    <a:pt x="1393088" y="194576"/>
                  </a:lnTo>
                  <a:lnTo>
                    <a:pt x="1388681" y="188036"/>
                  </a:lnTo>
                  <a:lnTo>
                    <a:pt x="1387055" y="180035"/>
                  </a:lnTo>
                  <a:lnTo>
                    <a:pt x="1388681" y="172046"/>
                  </a:lnTo>
                  <a:lnTo>
                    <a:pt x="1393088" y="165519"/>
                  </a:lnTo>
                  <a:lnTo>
                    <a:pt x="1399616" y="161112"/>
                  </a:lnTo>
                  <a:lnTo>
                    <a:pt x="1407604" y="159486"/>
                  </a:lnTo>
                  <a:lnTo>
                    <a:pt x="1415605" y="161112"/>
                  </a:lnTo>
                  <a:lnTo>
                    <a:pt x="1422146" y="165519"/>
                  </a:lnTo>
                  <a:lnTo>
                    <a:pt x="1426540" y="172046"/>
                  </a:lnTo>
                  <a:lnTo>
                    <a:pt x="1428153" y="180035"/>
                  </a:lnTo>
                  <a:lnTo>
                    <a:pt x="1428153" y="166687"/>
                  </a:lnTo>
                  <a:lnTo>
                    <a:pt x="1425257" y="162382"/>
                  </a:lnTo>
                  <a:lnTo>
                    <a:pt x="1420977" y="159486"/>
                  </a:lnTo>
                  <a:lnTo>
                    <a:pt x="1417320" y="157022"/>
                  </a:lnTo>
                  <a:lnTo>
                    <a:pt x="1407604" y="155054"/>
                  </a:lnTo>
                  <a:lnTo>
                    <a:pt x="1397901" y="157022"/>
                  </a:lnTo>
                  <a:lnTo>
                    <a:pt x="1389951" y="162382"/>
                  </a:lnTo>
                  <a:lnTo>
                    <a:pt x="1384592" y="170332"/>
                  </a:lnTo>
                  <a:lnTo>
                    <a:pt x="1382623" y="180035"/>
                  </a:lnTo>
                  <a:lnTo>
                    <a:pt x="1384592" y="189750"/>
                  </a:lnTo>
                  <a:lnTo>
                    <a:pt x="1389951" y="197688"/>
                  </a:lnTo>
                  <a:lnTo>
                    <a:pt x="1397901" y="203047"/>
                  </a:lnTo>
                  <a:lnTo>
                    <a:pt x="1407604" y="205016"/>
                  </a:lnTo>
                  <a:lnTo>
                    <a:pt x="1417320" y="203047"/>
                  </a:lnTo>
                  <a:lnTo>
                    <a:pt x="1420977" y="200583"/>
                  </a:lnTo>
                  <a:lnTo>
                    <a:pt x="1425257" y="197688"/>
                  </a:lnTo>
                  <a:lnTo>
                    <a:pt x="1430616" y="189750"/>
                  </a:lnTo>
                  <a:lnTo>
                    <a:pt x="1432585" y="180035"/>
                  </a:lnTo>
                  <a:close/>
                </a:path>
                <a:path w="1478915" h="273684">
                  <a:moveTo>
                    <a:pt x="1478673" y="0"/>
                  </a:moveTo>
                  <a:lnTo>
                    <a:pt x="1384655" y="0"/>
                  </a:lnTo>
                  <a:lnTo>
                    <a:pt x="1334795" y="107556"/>
                  </a:lnTo>
                  <a:lnTo>
                    <a:pt x="1336217" y="0"/>
                  </a:lnTo>
                  <a:lnTo>
                    <a:pt x="1243266" y="0"/>
                  </a:lnTo>
                  <a:lnTo>
                    <a:pt x="1261071" y="194094"/>
                  </a:lnTo>
                  <a:lnTo>
                    <a:pt x="1258798" y="205460"/>
                  </a:lnTo>
                  <a:lnTo>
                    <a:pt x="1222743" y="217779"/>
                  </a:lnTo>
                  <a:lnTo>
                    <a:pt x="1215136" y="217589"/>
                  </a:lnTo>
                  <a:lnTo>
                    <a:pt x="1200480" y="270332"/>
                  </a:lnTo>
                  <a:lnTo>
                    <a:pt x="1263205" y="270395"/>
                  </a:lnTo>
                  <a:lnTo>
                    <a:pt x="1307998" y="255930"/>
                  </a:lnTo>
                  <a:lnTo>
                    <a:pt x="1344764" y="210477"/>
                  </a:lnTo>
                  <a:lnTo>
                    <a:pt x="14786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89787" y="7315158"/>
            <a:ext cx="3759835" cy="133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2705" marR="298450">
              <a:lnSpc>
                <a:spcPct val="117300"/>
              </a:lnSpc>
              <a:spcBef>
                <a:spcPts val="100"/>
              </a:spcBef>
            </a:pP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SCAN</a:t>
            </a:r>
            <a:r>
              <a:rPr sz="1250" spc="-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to</a:t>
            </a:r>
            <a:r>
              <a:rPr sz="1250" spc="-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get</a:t>
            </a:r>
            <a:r>
              <a:rPr sz="1250" spc="-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started.</a:t>
            </a:r>
            <a:r>
              <a:rPr sz="1250" spc="-4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Hover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your</a:t>
            </a:r>
            <a:r>
              <a:rPr sz="1250" spc="-5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spc="-20" dirty="0">
                <a:solidFill>
                  <a:srgbClr val="231F20"/>
                </a:solidFill>
                <a:latin typeface="Fidelity Sans 2.0"/>
                <a:cs typeface="Fidelity Sans 2.0"/>
              </a:rPr>
              <a:t>phone’s</a:t>
            </a:r>
            <a:r>
              <a:rPr sz="1250" spc="-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camera</a:t>
            </a:r>
            <a:r>
              <a:rPr sz="1250" spc="-5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over</a:t>
            </a:r>
            <a:r>
              <a:rPr sz="1250" spc="-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spc="-25" dirty="0">
                <a:solidFill>
                  <a:srgbClr val="231F20"/>
                </a:solidFill>
                <a:latin typeface="Fidelity Sans 2.0"/>
                <a:cs typeface="Fidelity Sans 2.0"/>
              </a:rPr>
              <a:t>the </a:t>
            </a:r>
            <a:r>
              <a:rPr sz="1250" dirty="0">
                <a:solidFill>
                  <a:srgbClr val="231F20"/>
                </a:solidFill>
                <a:latin typeface="Fidelity Sans 2.0"/>
                <a:cs typeface="Fidelity Sans 2.0"/>
              </a:rPr>
              <a:t>code.</a:t>
            </a:r>
            <a:r>
              <a:rPr sz="1250" spc="-5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b="1" dirty="0">
                <a:solidFill>
                  <a:srgbClr val="231F20"/>
                </a:solidFill>
                <a:latin typeface="Fidelity Sans 2.0"/>
                <a:cs typeface="Fidelity Sans 2.0"/>
              </a:rPr>
              <a:t>No</a:t>
            </a:r>
            <a:r>
              <a:rPr sz="1250" b="1" spc="-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b="1" dirty="0">
                <a:solidFill>
                  <a:srgbClr val="231F20"/>
                </a:solidFill>
                <a:latin typeface="Fidelity Sans 2.0"/>
                <a:cs typeface="Fidelity Sans 2.0"/>
              </a:rPr>
              <a:t>app</a:t>
            </a:r>
            <a:r>
              <a:rPr sz="1250" b="1" spc="-4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1250" b="1" spc="-10" dirty="0">
                <a:solidFill>
                  <a:srgbClr val="231F20"/>
                </a:solidFill>
                <a:latin typeface="Fidelity Sans 2.0"/>
                <a:cs typeface="Fidelity Sans 2.0"/>
              </a:rPr>
              <a:t>needed.</a:t>
            </a:r>
            <a:endParaRPr sz="1250">
              <a:latin typeface="Fidelity Sans 2.0"/>
              <a:cs typeface="Fidelity Sans 2.0"/>
            </a:endParaRPr>
          </a:p>
          <a:p>
            <a:pPr>
              <a:lnSpc>
                <a:spcPct val="100000"/>
              </a:lnSpc>
              <a:spcBef>
                <a:spcPts val="1485"/>
              </a:spcBef>
            </a:pPr>
            <a:endParaRPr sz="1250">
              <a:latin typeface="Fidelity Sans 2.0"/>
              <a:cs typeface="Fidelity Sans 2.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231F20"/>
                </a:solidFill>
                <a:latin typeface="Fidelity Sans 2.0"/>
                <a:cs typeface="Fidelity Sans 2.0"/>
              </a:rPr>
              <a:t>NetBenefits.com/MyFinancialWellness</a:t>
            </a:r>
            <a:endParaRPr sz="1600">
              <a:latin typeface="Fidelity Sans 2.0"/>
              <a:cs typeface="Fidelity Sans 2.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0239" y="4389120"/>
            <a:ext cx="3112160" cy="566928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89787" y="4271464"/>
            <a:ext cx="322707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800"/>
              </a:lnSpc>
              <a:spcBef>
                <a:spcPts val="100"/>
              </a:spcBef>
            </a:pPr>
            <a:r>
              <a:rPr sz="2500" spc="-60" dirty="0">
                <a:solidFill>
                  <a:srgbClr val="231F20"/>
                </a:solidFill>
                <a:latin typeface="Fidelity Sans 2.0"/>
                <a:cs typeface="Fidelity Sans 2.0"/>
              </a:rPr>
              <a:t>Make</a:t>
            </a:r>
            <a:r>
              <a:rPr sz="2500" spc="-9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500" spc="-45" dirty="0">
                <a:solidFill>
                  <a:srgbClr val="231F20"/>
                </a:solidFill>
                <a:latin typeface="Fidelity Sans 2.0"/>
                <a:cs typeface="Fidelity Sans 2.0"/>
              </a:rPr>
              <a:t>money</a:t>
            </a:r>
            <a:r>
              <a:rPr sz="2500" spc="-95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500" spc="-50" dirty="0">
                <a:solidFill>
                  <a:srgbClr val="231F20"/>
                </a:solidFill>
                <a:latin typeface="Fidelity Sans 2.0"/>
                <a:cs typeface="Fidelity Sans 2.0"/>
              </a:rPr>
              <a:t>progress. </a:t>
            </a:r>
            <a:r>
              <a:rPr sz="2500" spc="-35" dirty="0">
                <a:solidFill>
                  <a:srgbClr val="231F20"/>
                </a:solidFill>
                <a:latin typeface="Fidelity Sans 2.0"/>
                <a:cs typeface="Fidelity Sans 2.0"/>
              </a:rPr>
              <a:t>Find</a:t>
            </a:r>
            <a:r>
              <a:rPr sz="2500" spc="-1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500" spc="-30" dirty="0">
                <a:solidFill>
                  <a:srgbClr val="231F20"/>
                </a:solidFill>
                <a:latin typeface="Fidelity Sans 2.0"/>
                <a:cs typeface="Fidelity Sans 2.0"/>
              </a:rPr>
              <a:t>your</a:t>
            </a:r>
            <a:r>
              <a:rPr sz="2500" spc="-110" dirty="0">
                <a:solidFill>
                  <a:srgbClr val="231F20"/>
                </a:solidFill>
                <a:latin typeface="Fidelity Sans 2.0"/>
                <a:cs typeface="Fidelity Sans 2.0"/>
              </a:rPr>
              <a:t> </a:t>
            </a:r>
            <a:r>
              <a:rPr sz="2500" spc="-10" dirty="0">
                <a:solidFill>
                  <a:srgbClr val="231F20"/>
                </a:solidFill>
                <a:latin typeface="Fidelity Sans 2.0"/>
                <a:cs typeface="Fidelity Sans 2.0"/>
              </a:rPr>
              <a:t>possible.</a:t>
            </a:r>
            <a:endParaRPr sz="2500">
              <a:latin typeface="Fidelity Sans 2.0"/>
              <a:cs typeface="Fidelity Sans 2.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89787" y="1298829"/>
            <a:ext cx="3525013" cy="2948499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algn="just">
              <a:lnSpc>
                <a:spcPct val="95500"/>
              </a:lnSpc>
              <a:spcBef>
                <a:spcPts val="450"/>
              </a:spcBef>
            </a:pPr>
            <a:r>
              <a:rPr spc="-85" dirty="0">
                <a:latin typeface="Fidelity Slab"/>
              </a:rPr>
              <a:t>Financial </a:t>
            </a:r>
            <a:r>
              <a:rPr spc="-600" dirty="0">
                <a:latin typeface="Fidelity Slab"/>
              </a:rPr>
              <a:t>W</a:t>
            </a:r>
            <a:r>
              <a:rPr spc="-130" dirty="0">
                <a:latin typeface="Fidelity Slab"/>
              </a:rPr>
              <a:t>e</a:t>
            </a:r>
            <a:r>
              <a:rPr spc="30" dirty="0">
                <a:latin typeface="Fidelity Slab"/>
              </a:rPr>
              <a:t>ll</a:t>
            </a:r>
            <a:r>
              <a:rPr spc="-245" dirty="0">
                <a:latin typeface="Fidelity Slab"/>
              </a:rPr>
              <a:t>n</a:t>
            </a:r>
            <a:r>
              <a:rPr spc="-185" dirty="0">
                <a:latin typeface="Fidelity Slab"/>
              </a:rPr>
              <a:t>e</a:t>
            </a:r>
            <a:r>
              <a:rPr spc="-85" dirty="0">
                <a:latin typeface="Fidelity Slab"/>
              </a:rPr>
              <a:t>s</a:t>
            </a:r>
            <a:r>
              <a:rPr spc="25" dirty="0">
                <a:latin typeface="Fidelity Slab"/>
              </a:rPr>
              <a:t>s</a:t>
            </a:r>
            <a:r>
              <a:rPr spc="-145" dirty="0">
                <a:latin typeface="Fidelity Slab"/>
              </a:rPr>
              <a:t> </a:t>
            </a:r>
            <a:r>
              <a:rPr spc="-10" dirty="0">
                <a:latin typeface="Fidelity Slab"/>
              </a:rPr>
              <a:t>Month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Sans 2.0</vt:lpstr>
      <vt:lpstr>Fidelity Sans 2.0 Light</vt:lpstr>
      <vt:lpstr>Fidelity Slab</vt:lpstr>
      <vt:lpstr>Fidelity Slab ExtraLight</vt:lpstr>
      <vt:lpstr>Office Theme</vt:lpstr>
      <vt:lpstr>Financial Wellness Month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Wellness Month</dc:title>
  <dc:creator>Andujo- Galaviz, Monica</dc:creator>
  <cp:lastModifiedBy>Andujo- Galaviz, Monica</cp:lastModifiedBy>
  <cp:revision>2</cp:revision>
  <dcterms:created xsi:type="dcterms:W3CDTF">2024-11-01T16:06:10Z</dcterms:created>
  <dcterms:modified xsi:type="dcterms:W3CDTF">2024-11-04T13:48:06Z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2024-11-01T00:00:00Z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2024-11-01T00:00:00Z</vt:filetime>
  </property>
  <property fmtid="{D5CDD505-2E9C-101B-9397-08002B2CF9AE}" pid="5" name="Producer">
    <vt:lpwstr>Adobe PDF Library 17.0</vt:lpwstr>
  </property>
</Properties>
</file>