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072303"/>
            <a:ext cx="20104100" cy="9236710"/>
          </a:xfrm>
          <a:custGeom>
            <a:avLst/>
            <a:gdLst/>
            <a:ahLst/>
            <a:cxnLst/>
            <a:rect l="l" t="t" r="r" b="b"/>
            <a:pathLst>
              <a:path w="20104100" h="9236710">
                <a:moveTo>
                  <a:pt x="20104099" y="0"/>
                </a:moveTo>
                <a:lnTo>
                  <a:pt x="0" y="0"/>
                </a:lnTo>
                <a:lnTo>
                  <a:pt x="0" y="9236252"/>
                </a:lnTo>
                <a:lnTo>
                  <a:pt x="20104099" y="9236252"/>
                </a:lnTo>
                <a:lnTo>
                  <a:pt x="20104099" y="0"/>
                </a:lnTo>
                <a:close/>
              </a:path>
            </a:pathLst>
          </a:custGeom>
          <a:solidFill>
            <a:srgbClr val="F7F4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6566145" y="2072292"/>
            <a:ext cx="3538220" cy="5544185"/>
          </a:xfrm>
          <a:custGeom>
            <a:avLst/>
            <a:gdLst/>
            <a:ahLst/>
            <a:cxnLst/>
            <a:rect l="l" t="t" r="r" b="b"/>
            <a:pathLst>
              <a:path w="3538219" h="5544184">
                <a:moveTo>
                  <a:pt x="0" y="5544176"/>
                </a:moveTo>
                <a:lnTo>
                  <a:pt x="3537944" y="5544176"/>
                </a:lnTo>
                <a:lnTo>
                  <a:pt x="3537944" y="0"/>
                </a:lnTo>
                <a:lnTo>
                  <a:pt x="0" y="0"/>
                </a:lnTo>
                <a:lnTo>
                  <a:pt x="0" y="5544176"/>
                </a:lnTo>
                <a:close/>
              </a:path>
            </a:pathLst>
          </a:custGeom>
          <a:solidFill>
            <a:srgbClr val="044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3593440" y="2072292"/>
            <a:ext cx="2978785" cy="3286125"/>
          </a:xfrm>
          <a:custGeom>
            <a:avLst/>
            <a:gdLst/>
            <a:ahLst/>
            <a:cxnLst/>
            <a:rect l="l" t="t" r="r" b="b"/>
            <a:pathLst>
              <a:path w="2978784" h="3286125">
                <a:moveTo>
                  <a:pt x="0" y="3285879"/>
                </a:moveTo>
                <a:lnTo>
                  <a:pt x="2978506" y="3285879"/>
                </a:lnTo>
                <a:lnTo>
                  <a:pt x="2978506" y="0"/>
                </a:lnTo>
                <a:lnTo>
                  <a:pt x="0" y="0"/>
                </a:lnTo>
                <a:lnTo>
                  <a:pt x="0" y="3285879"/>
                </a:lnTo>
                <a:close/>
              </a:path>
            </a:pathLst>
          </a:custGeom>
          <a:solidFill>
            <a:srgbClr val="6AD4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057034" y="2072292"/>
            <a:ext cx="3548379" cy="3656329"/>
          </a:xfrm>
          <a:custGeom>
            <a:avLst/>
            <a:gdLst/>
            <a:ahLst/>
            <a:cxnLst/>
            <a:rect l="l" t="t" r="r" b="b"/>
            <a:pathLst>
              <a:path w="3548380" h="3656329">
                <a:moveTo>
                  <a:pt x="0" y="3655731"/>
                </a:moveTo>
                <a:lnTo>
                  <a:pt x="3547923" y="3655731"/>
                </a:lnTo>
                <a:lnTo>
                  <a:pt x="3547923" y="0"/>
                </a:lnTo>
                <a:lnTo>
                  <a:pt x="0" y="0"/>
                </a:lnTo>
                <a:lnTo>
                  <a:pt x="0" y="3655731"/>
                </a:lnTo>
                <a:close/>
              </a:path>
            </a:pathLst>
          </a:custGeom>
          <a:solidFill>
            <a:srgbClr val="044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0057034" y="5728024"/>
            <a:ext cx="3548379" cy="5581015"/>
          </a:xfrm>
          <a:custGeom>
            <a:avLst/>
            <a:gdLst/>
            <a:ahLst/>
            <a:cxnLst/>
            <a:rect l="l" t="t" r="r" b="b"/>
            <a:pathLst>
              <a:path w="3548380" h="5581015">
                <a:moveTo>
                  <a:pt x="3547923" y="0"/>
                </a:moveTo>
                <a:lnTo>
                  <a:pt x="0" y="0"/>
                </a:lnTo>
                <a:lnTo>
                  <a:pt x="0" y="5580531"/>
                </a:lnTo>
                <a:lnTo>
                  <a:pt x="3547923" y="5580531"/>
                </a:lnTo>
                <a:lnTo>
                  <a:pt x="3547923" y="0"/>
                </a:lnTo>
                <a:close/>
              </a:path>
            </a:pathLst>
          </a:custGeom>
          <a:solidFill>
            <a:srgbClr val="5B2C8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6571945" y="7616470"/>
            <a:ext cx="3532504" cy="3692525"/>
          </a:xfrm>
          <a:custGeom>
            <a:avLst/>
            <a:gdLst/>
            <a:ahLst/>
            <a:cxnLst/>
            <a:rect l="l" t="t" r="r" b="b"/>
            <a:pathLst>
              <a:path w="3532505" h="3692525">
                <a:moveTo>
                  <a:pt x="3532154" y="0"/>
                </a:moveTo>
                <a:lnTo>
                  <a:pt x="0" y="0"/>
                </a:lnTo>
                <a:lnTo>
                  <a:pt x="0" y="3692086"/>
                </a:lnTo>
                <a:lnTo>
                  <a:pt x="3532154" y="3692086"/>
                </a:lnTo>
                <a:lnTo>
                  <a:pt x="3532154" y="0"/>
                </a:lnTo>
                <a:close/>
              </a:path>
            </a:pathLst>
          </a:custGeom>
          <a:solidFill>
            <a:srgbClr val="9646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3604968" y="8257036"/>
            <a:ext cx="2967355" cy="3051810"/>
          </a:xfrm>
          <a:custGeom>
            <a:avLst/>
            <a:gdLst/>
            <a:ahLst/>
            <a:cxnLst/>
            <a:rect l="l" t="t" r="r" b="b"/>
            <a:pathLst>
              <a:path w="2967355" h="3051809">
                <a:moveTo>
                  <a:pt x="2966977" y="0"/>
                </a:moveTo>
                <a:lnTo>
                  <a:pt x="0" y="0"/>
                </a:lnTo>
                <a:lnTo>
                  <a:pt x="0" y="3051519"/>
                </a:lnTo>
                <a:lnTo>
                  <a:pt x="2966977" y="3051519"/>
                </a:lnTo>
                <a:lnTo>
                  <a:pt x="2966977" y="0"/>
                </a:lnTo>
                <a:close/>
              </a:path>
            </a:pathLst>
          </a:custGeom>
          <a:solidFill>
            <a:srgbClr val="0440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5"/>
            <a:ext cx="20104100" cy="8257540"/>
          </a:xfrm>
          <a:custGeom>
            <a:avLst/>
            <a:gdLst/>
            <a:ahLst/>
            <a:cxnLst/>
            <a:rect l="l" t="t" r="r" b="b"/>
            <a:pathLst>
              <a:path w="20104100" h="8257540">
                <a:moveTo>
                  <a:pt x="16566147" y="5358168"/>
                </a:moveTo>
                <a:lnTo>
                  <a:pt x="13604964" y="5358168"/>
                </a:lnTo>
                <a:lnTo>
                  <a:pt x="13604964" y="8257032"/>
                </a:lnTo>
                <a:lnTo>
                  <a:pt x="16566147" y="8257032"/>
                </a:lnTo>
                <a:lnTo>
                  <a:pt x="16566147" y="5358168"/>
                </a:lnTo>
                <a:close/>
              </a:path>
              <a:path w="20104100" h="8257540">
                <a:moveTo>
                  <a:pt x="20104100" y="0"/>
                </a:moveTo>
                <a:lnTo>
                  <a:pt x="0" y="0"/>
                </a:lnTo>
                <a:lnTo>
                  <a:pt x="0" y="2072297"/>
                </a:lnTo>
                <a:lnTo>
                  <a:pt x="20104100" y="2072297"/>
                </a:lnTo>
                <a:lnTo>
                  <a:pt x="201041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447215" y="820171"/>
            <a:ext cx="2215515" cy="621030"/>
          </a:xfrm>
          <a:custGeom>
            <a:avLst/>
            <a:gdLst/>
            <a:ahLst/>
            <a:cxnLst/>
            <a:rect l="l" t="t" r="r" b="b"/>
            <a:pathLst>
              <a:path w="2215515" h="621030">
                <a:moveTo>
                  <a:pt x="65354" y="534098"/>
                </a:moveTo>
                <a:lnTo>
                  <a:pt x="25374" y="534149"/>
                </a:lnTo>
                <a:lnTo>
                  <a:pt x="0" y="620483"/>
                </a:lnTo>
                <a:lnTo>
                  <a:pt x="39878" y="620471"/>
                </a:lnTo>
                <a:lnTo>
                  <a:pt x="65354" y="534098"/>
                </a:lnTo>
                <a:close/>
              </a:path>
              <a:path w="2215515" h="621030">
                <a:moveTo>
                  <a:pt x="491324" y="0"/>
                </a:moveTo>
                <a:lnTo>
                  <a:pt x="158623" y="0"/>
                </a:lnTo>
                <a:lnTo>
                  <a:pt x="28651" y="480199"/>
                </a:lnTo>
                <a:lnTo>
                  <a:pt x="190957" y="480199"/>
                </a:lnTo>
                <a:lnTo>
                  <a:pt x="239458" y="300596"/>
                </a:lnTo>
                <a:lnTo>
                  <a:pt x="409232" y="300596"/>
                </a:lnTo>
                <a:lnTo>
                  <a:pt x="437845" y="195681"/>
                </a:lnTo>
                <a:lnTo>
                  <a:pt x="268071" y="195681"/>
                </a:lnTo>
                <a:lnTo>
                  <a:pt x="289839" y="113931"/>
                </a:lnTo>
                <a:lnTo>
                  <a:pt x="459613" y="113931"/>
                </a:lnTo>
                <a:lnTo>
                  <a:pt x="491324" y="0"/>
                </a:lnTo>
                <a:close/>
              </a:path>
              <a:path w="2215515" h="621030">
                <a:moveTo>
                  <a:pt x="661720" y="129374"/>
                </a:moveTo>
                <a:lnTo>
                  <a:pt x="501269" y="129374"/>
                </a:lnTo>
                <a:lnTo>
                  <a:pt x="406107" y="480199"/>
                </a:lnTo>
                <a:lnTo>
                  <a:pt x="566559" y="480199"/>
                </a:lnTo>
                <a:lnTo>
                  <a:pt x="661720" y="129374"/>
                </a:lnTo>
                <a:close/>
              </a:path>
              <a:path w="2215515" h="621030">
                <a:moveTo>
                  <a:pt x="696518" y="0"/>
                </a:moveTo>
                <a:lnTo>
                  <a:pt x="536105" y="0"/>
                </a:lnTo>
                <a:lnTo>
                  <a:pt x="509968" y="95923"/>
                </a:lnTo>
                <a:lnTo>
                  <a:pt x="670420" y="95923"/>
                </a:lnTo>
                <a:lnTo>
                  <a:pt x="696518" y="0"/>
                </a:lnTo>
                <a:close/>
              </a:path>
              <a:path w="2215515" h="621030">
                <a:moveTo>
                  <a:pt x="1112774" y="0"/>
                </a:moveTo>
                <a:lnTo>
                  <a:pt x="952322" y="0"/>
                </a:lnTo>
                <a:lnTo>
                  <a:pt x="907542" y="169278"/>
                </a:lnTo>
                <a:lnTo>
                  <a:pt x="894041" y="151180"/>
                </a:lnTo>
                <a:lnTo>
                  <a:pt x="887641" y="146570"/>
                </a:lnTo>
                <a:lnTo>
                  <a:pt x="887641" y="247815"/>
                </a:lnTo>
                <a:lnTo>
                  <a:pt x="855294" y="363054"/>
                </a:lnTo>
                <a:lnTo>
                  <a:pt x="849884" y="366255"/>
                </a:lnTo>
                <a:lnTo>
                  <a:pt x="843724" y="368909"/>
                </a:lnTo>
                <a:lnTo>
                  <a:pt x="836498" y="370738"/>
                </a:lnTo>
                <a:lnTo>
                  <a:pt x="827938" y="371411"/>
                </a:lnTo>
                <a:lnTo>
                  <a:pt x="817486" y="369379"/>
                </a:lnTo>
                <a:lnTo>
                  <a:pt x="809675" y="363918"/>
                </a:lnTo>
                <a:lnTo>
                  <a:pt x="804760" y="355930"/>
                </a:lnTo>
                <a:lnTo>
                  <a:pt x="803059" y="346303"/>
                </a:lnTo>
                <a:lnTo>
                  <a:pt x="804900" y="324561"/>
                </a:lnTo>
                <a:lnTo>
                  <a:pt x="816978" y="280847"/>
                </a:lnTo>
                <a:lnTo>
                  <a:pt x="841463" y="238480"/>
                </a:lnTo>
                <a:lnTo>
                  <a:pt x="862139" y="233641"/>
                </a:lnTo>
                <a:lnTo>
                  <a:pt x="869530" y="234683"/>
                </a:lnTo>
                <a:lnTo>
                  <a:pt x="876528" y="237591"/>
                </a:lnTo>
                <a:lnTo>
                  <a:pt x="882700" y="242074"/>
                </a:lnTo>
                <a:lnTo>
                  <a:pt x="887641" y="247815"/>
                </a:lnTo>
                <a:lnTo>
                  <a:pt x="887641" y="146570"/>
                </a:lnTo>
                <a:lnTo>
                  <a:pt x="873645" y="136461"/>
                </a:lnTo>
                <a:lnTo>
                  <a:pt x="847204" y="126568"/>
                </a:lnTo>
                <a:lnTo>
                  <a:pt x="815505" y="122948"/>
                </a:lnTo>
                <a:lnTo>
                  <a:pt x="777557" y="127508"/>
                </a:lnTo>
                <a:lnTo>
                  <a:pt x="715200" y="163410"/>
                </a:lnTo>
                <a:lnTo>
                  <a:pt x="693000" y="194398"/>
                </a:lnTo>
                <a:lnTo>
                  <a:pt x="669632" y="245884"/>
                </a:lnTo>
                <a:lnTo>
                  <a:pt x="651560" y="302209"/>
                </a:lnTo>
                <a:lnTo>
                  <a:pt x="639914" y="358038"/>
                </a:lnTo>
                <a:lnTo>
                  <a:pt x="635787" y="408089"/>
                </a:lnTo>
                <a:lnTo>
                  <a:pt x="641743" y="443738"/>
                </a:lnTo>
                <a:lnTo>
                  <a:pt x="658787" y="468833"/>
                </a:lnTo>
                <a:lnTo>
                  <a:pt x="685622" y="483666"/>
                </a:lnTo>
                <a:lnTo>
                  <a:pt x="720979" y="488543"/>
                </a:lnTo>
                <a:lnTo>
                  <a:pt x="756361" y="485000"/>
                </a:lnTo>
                <a:lnTo>
                  <a:pt x="786269" y="475119"/>
                </a:lnTo>
                <a:lnTo>
                  <a:pt x="812444" y="460057"/>
                </a:lnTo>
                <a:lnTo>
                  <a:pt x="836637" y="440931"/>
                </a:lnTo>
                <a:lnTo>
                  <a:pt x="825461" y="480199"/>
                </a:lnTo>
                <a:lnTo>
                  <a:pt x="982789" y="480199"/>
                </a:lnTo>
                <a:lnTo>
                  <a:pt x="993419" y="440931"/>
                </a:lnTo>
                <a:lnTo>
                  <a:pt x="1012240" y="371411"/>
                </a:lnTo>
                <a:lnTo>
                  <a:pt x="1049528" y="233641"/>
                </a:lnTo>
                <a:lnTo>
                  <a:pt x="1066952" y="169278"/>
                </a:lnTo>
                <a:lnTo>
                  <a:pt x="1112774" y="0"/>
                </a:lnTo>
                <a:close/>
              </a:path>
              <a:path w="2215515" h="621030">
                <a:moveTo>
                  <a:pt x="1453222" y="229781"/>
                </a:moveTo>
                <a:lnTo>
                  <a:pt x="1445704" y="184861"/>
                </a:lnTo>
                <a:lnTo>
                  <a:pt x="1389837" y="134112"/>
                </a:lnTo>
                <a:lnTo>
                  <a:pt x="1344345" y="123939"/>
                </a:lnTo>
                <a:lnTo>
                  <a:pt x="1303362" y="121793"/>
                </a:lnTo>
                <a:lnTo>
                  <a:pt x="1303362" y="234276"/>
                </a:lnTo>
                <a:lnTo>
                  <a:pt x="1303362" y="240741"/>
                </a:lnTo>
                <a:lnTo>
                  <a:pt x="1300873" y="251675"/>
                </a:lnTo>
                <a:lnTo>
                  <a:pt x="1299006" y="258749"/>
                </a:lnTo>
                <a:lnTo>
                  <a:pt x="1233068" y="258749"/>
                </a:lnTo>
                <a:lnTo>
                  <a:pt x="1240561" y="236080"/>
                </a:lnTo>
                <a:lnTo>
                  <a:pt x="1250035" y="220713"/>
                </a:lnTo>
                <a:lnTo>
                  <a:pt x="1261592" y="211975"/>
                </a:lnTo>
                <a:lnTo>
                  <a:pt x="1275372" y="209207"/>
                </a:lnTo>
                <a:lnTo>
                  <a:pt x="1286827" y="210413"/>
                </a:lnTo>
                <a:lnTo>
                  <a:pt x="1295666" y="214515"/>
                </a:lnTo>
                <a:lnTo>
                  <a:pt x="1301356" y="222224"/>
                </a:lnTo>
                <a:lnTo>
                  <a:pt x="1303362" y="234276"/>
                </a:lnTo>
                <a:lnTo>
                  <a:pt x="1303362" y="121793"/>
                </a:lnTo>
                <a:lnTo>
                  <a:pt x="1240053" y="125107"/>
                </a:lnTo>
                <a:lnTo>
                  <a:pt x="1192276" y="138150"/>
                </a:lnTo>
                <a:lnTo>
                  <a:pt x="1149045" y="161467"/>
                </a:lnTo>
                <a:lnTo>
                  <a:pt x="1113688" y="196329"/>
                </a:lnTo>
                <a:lnTo>
                  <a:pt x="1090282" y="237032"/>
                </a:lnTo>
                <a:lnTo>
                  <a:pt x="1071549" y="285953"/>
                </a:lnTo>
                <a:lnTo>
                  <a:pt x="1059129" y="336080"/>
                </a:lnTo>
                <a:lnTo>
                  <a:pt x="1054633" y="380238"/>
                </a:lnTo>
                <a:lnTo>
                  <a:pt x="1054620" y="380403"/>
                </a:lnTo>
                <a:lnTo>
                  <a:pt x="1063078" y="428053"/>
                </a:lnTo>
                <a:lnTo>
                  <a:pt x="1086929" y="459663"/>
                </a:lnTo>
                <a:lnTo>
                  <a:pt x="1123111" y="478142"/>
                </a:lnTo>
                <a:lnTo>
                  <a:pt x="1169619" y="486956"/>
                </a:lnTo>
                <a:lnTo>
                  <a:pt x="1223759" y="489178"/>
                </a:lnTo>
                <a:lnTo>
                  <a:pt x="1261935" y="486194"/>
                </a:lnTo>
                <a:lnTo>
                  <a:pt x="1303616" y="476643"/>
                </a:lnTo>
                <a:lnTo>
                  <a:pt x="1344942" y="459663"/>
                </a:lnTo>
                <a:lnTo>
                  <a:pt x="1382077" y="434365"/>
                </a:lnTo>
                <a:lnTo>
                  <a:pt x="1411160" y="399872"/>
                </a:lnTo>
                <a:lnTo>
                  <a:pt x="1428343" y="355307"/>
                </a:lnTo>
                <a:lnTo>
                  <a:pt x="1271016" y="355307"/>
                </a:lnTo>
                <a:lnTo>
                  <a:pt x="1263713" y="376440"/>
                </a:lnTo>
                <a:lnTo>
                  <a:pt x="1255077" y="389661"/>
                </a:lnTo>
                <a:lnTo>
                  <a:pt x="1244003" y="396494"/>
                </a:lnTo>
                <a:lnTo>
                  <a:pt x="1229360" y="398437"/>
                </a:lnTo>
                <a:lnTo>
                  <a:pt x="1216215" y="395503"/>
                </a:lnTo>
                <a:lnTo>
                  <a:pt x="1209141" y="388531"/>
                </a:lnTo>
                <a:lnTo>
                  <a:pt x="1206322" y="380403"/>
                </a:lnTo>
                <a:lnTo>
                  <a:pt x="1206271" y="380238"/>
                </a:lnTo>
                <a:lnTo>
                  <a:pt x="1205725" y="373316"/>
                </a:lnTo>
                <a:lnTo>
                  <a:pt x="1206474" y="362458"/>
                </a:lnTo>
                <a:lnTo>
                  <a:pt x="1208443" y="351599"/>
                </a:lnTo>
                <a:lnTo>
                  <a:pt x="1211224" y="340017"/>
                </a:lnTo>
                <a:lnTo>
                  <a:pt x="1214424" y="326986"/>
                </a:lnTo>
                <a:lnTo>
                  <a:pt x="1435823" y="326986"/>
                </a:lnTo>
                <a:lnTo>
                  <a:pt x="1442212" y="302577"/>
                </a:lnTo>
                <a:lnTo>
                  <a:pt x="1447787" y="275501"/>
                </a:lnTo>
                <a:lnTo>
                  <a:pt x="1450365" y="258749"/>
                </a:lnTo>
                <a:lnTo>
                  <a:pt x="1451724" y="249872"/>
                </a:lnTo>
                <a:lnTo>
                  <a:pt x="1453222" y="229781"/>
                </a:lnTo>
                <a:close/>
              </a:path>
              <a:path w="2215515" h="621030">
                <a:moveTo>
                  <a:pt x="1727022" y="0"/>
                </a:moveTo>
                <a:lnTo>
                  <a:pt x="1566595" y="0"/>
                </a:lnTo>
                <a:lnTo>
                  <a:pt x="1436611" y="480199"/>
                </a:lnTo>
                <a:lnTo>
                  <a:pt x="1597075" y="480199"/>
                </a:lnTo>
                <a:lnTo>
                  <a:pt x="1727022" y="0"/>
                </a:lnTo>
                <a:close/>
              </a:path>
              <a:path w="2215515" h="621030">
                <a:moveTo>
                  <a:pt x="1904187" y="129374"/>
                </a:moveTo>
                <a:lnTo>
                  <a:pt x="1743722" y="129374"/>
                </a:lnTo>
                <a:lnTo>
                  <a:pt x="1648587" y="480199"/>
                </a:lnTo>
                <a:lnTo>
                  <a:pt x="1809038" y="480199"/>
                </a:lnTo>
                <a:lnTo>
                  <a:pt x="1904187" y="129374"/>
                </a:lnTo>
                <a:close/>
              </a:path>
              <a:path w="2215515" h="621030">
                <a:moveTo>
                  <a:pt x="1939023" y="0"/>
                </a:moveTo>
                <a:lnTo>
                  <a:pt x="1778558" y="0"/>
                </a:lnTo>
                <a:lnTo>
                  <a:pt x="1752434" y="95923"/>
                </a:lnTo>
                <a:lnTo>
                  <a:pt x="1912899" y="95923"/>
                </a:lnTo>
                <a:lnTo>
                  <a:pt x="1939023" y="0"/>
                </a:lnTo>
                <a:close/>
              </a:path>
              <a:path w="2215515" h="621030">
                <a:moveTo>
                  <a:pt x="2215299" y="208546"/>
                </a:moveTo>
                <a:lnTo>
                  <a:pt x="2201329" y="129374"/>
                </a:lnTo>
                <a:lnTo>
                  <a:pt x="2114258" y="129374"/>
                </a:lnTo>
                <a:lnTo>
                  <a:pt x="2135416" y="51485"/>
                </a:lnTo>
                <a:lnTo>
                  <a:pt x="1974951" y="51485"/>
                </a:lnTo>
                <a:lnTo>
                  <a:pt x="1887918" y="371398"/>
                </a:lnTo>
                <a:lnTo>
                  <a:pt x="1884743" y="384556"/>
                </a:lnTo>
                <a:lnTo>
                  <a:pt x="1882609" y="397065"/>
                </a:lnTo>
                <a:lnTo>
                  <a:pt x="1881428" y="408965"/>
                </a:lnTo>
                <a:lnTo>
                  <a:pt x="1881047" y="420306"/>
                </a:lnTo>
                <a:lnTo>
                  <a:pt x="1884603" y="444881"/>
                </a:lnTo>
                <a:lnTo>
                  <a:pt x="1895983" y="463778"/>
                </a:lnTo>
                <a:lnTo>
                  <a:pt x="1916201" y="475919"/>
                </a:lnTo>
                <a:lnTo>
                  <a:pt x="1946351" y="480199"/>
                </a:lnTo>
                <a:lnTo>
                  <a:pt x="2089378" y="480199"/>
                </a:lnTo>
                <a:lnTo>
                  <a:pt x="2113013" y="393941"/>
                </a:lnTo>
                <a:lnTo>
                  <a:pt x="2078812" y="393941"/>
                </a:lnTo>
                <a:lnTo>
                  <a:pt x="2065261" y="392899"/>
                </a:lnTo>
                <a:lnTo>
                  <a:pt x="2056663" y="389420"/>
                </a:lnTo>
                <a:lnTo>
                  <a:pt x="2052154" y="383057"/>
                </a:lnTo>
                <a:lnTo>
                  <a:pt x="2050834" y="373329"/>
                </a:lnTo>
                <a:lnTo>
                  <a:pt x="2051278" y="366318"/>
                </a:lnTo>
                <a:lnTo>
                  <a:pt x="2052472" y="358292"/>
                </a:lnTo>
                <a:lnTo>
                  <a:pt x="2054250" y="349897"/>
                </a:lnTo>
                <a:lnTo>
                  <a:pt x="2092502" y="208546"/>
                </a:lnTo>
                <a:lnTo>
                  <a:pt x="2215299" y="2085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7117" y="1354269"/>
            <a:ext cx="150613" cy="863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13554" y="1354300"/>
            <a:ext cx="132760" cy="862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97563" y="1354356"/>
            <a:ext cx="116425" cy="8645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82574" y="1354448"/>
            <a:ext cx="108436" cy="8600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48480" y="1354189"/>
            <a:ext cx="186004" cy="8646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63607" y="1354269"/>
            <a:ext cx="150990" cy="8638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79323" y="1354313"/>
            <a:ext cx="108415" cy="86238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861601" y="1229812"/>
            <a:ext cx="87253" cy="9030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80530" y="1353402"/>
            <a:ext cx="123337" cy="90437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790462" y="1354384"/>
            <a:ext cx="116425" cy="86458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3543552" y="949544"/>
            <a:ext cx="485775" cy="488950"/>
          </a:xfrm>
          <a:custGeom>
            <a:avLst/>
            <a:gdLst/>
            <a:ahLst/>
            <a:cxnLst/>
            <a:rect l="l" t="t" r="r" b="b"/>
            <a:pathLst>
              <a:path w="485775" h="488950">
                <a:moveTo>
                  <a:pt x="485754" y="0"/>
                </a:moveTo>
                <a:lnTo>
                  <a:pt x="321592" y="0"/>
                </a:lnTo>
                <a:lnTo>
                  <a:pt x="234537" y="194402"/>
                </a:lnTo>
                <a:lnTo>
                  <a:pt x="237008" y="0"/>
                </a:lnTo>
                <a:lnTo>
                  <a:pt x="74709" y="0"/>
                </a:lnTo>
                <a:lnTo>
                  <a:pt x="105787" y="350827"/>
                </a:lnTo>
                <a:lnTo>
                  <a:pt x="102277" y="364601"/>
                </a:lnTo>
                <a:lnTo>
                  <a:pt x="69957" y="392103"/>
                </a:lnTo>
                <a:lnTo>
                  <a:pt x="38849" y="393623"/>
                </a:lnTo>
                <a:lnTo>
                  <a:pt x="27559" y="393181"/>
                </a:lnTo>
                <a:lnTo>
                  <a:pt x="25590" y="393296"/>
                </a:lnTo>
                <a:lnTo>
                  <a:pt x="0" y="488623"/>
                </a:lnTo>
                <a:lnTo>
                  <a:pt x="109514" y="488728"/>
                </a:lnTo>
                <a:lnTo>
                  <a:pt x="152582" y="482305"/>
                </a:lnTo>
                <a:lnTo>
                  <a:pt x="187720" y="462574"/>
                </a:lnTo>
                <a:lnTo>
                  <a:pt x="219362" y="428846"/>
                </a:lnTo>
                <a:lnTo>
                  <a:pt x="251939" y="380428"/>
                </a:lnTo>
                <a:lnTo>
                  <a:pt x="485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bg 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335477" y="1353182"/>
            <a:ext cx="123332" cy="90447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743434" y="706677"/>
            <a:ext cx="685800" cy="704850"/>
          </a:xfrm>
          <a:custGeom>
            <a:avLst/>
            <a:gdLst/>
            <a:ahLst/>
            <a:cxnLst/>
            <a:rect l="l" t="t" r="r" b="b"/>
            <a:pathLst>
              <a:path w="685800" h="704850">
                <a:moveTo>
                  <a:pt x="342607" y="0"/>
                </a:moveTo>
                <a:lnTo>
                  <a:pt x="296123" y="3236"/>
                </a:lnTo>
                <a:lnTo>
                  <a:pt x="251538" y="12664"/>
                </a:lnTo>
                <a:lnTo>
                  <a:pt x="209261" y="27861"/>
                </a:lnTo>
                <a:lnTo>
                  <a:pt x="169699" y="48404"/>
                </a:lnTo>
                <a:lnTo>
                  <a:pt x="133262" y="73872"/>
                </a:lnTo>
                <a:lnTo>
                  <a:pt x="100358" y="103842"/>
                </a:lnTo>
                <a:lnTo>
                  <a:pt x="71395" y="137892"/>
                </a:lnTo>
                <a:lnTo>
                  <a:pt x="46782" y="175599"/>
                </a:lnTo>
                <a:lnTo>
                  <a:pt x="26927" y="216541"/>
                </a:lnTo>
                <a:lnTo>
                  <a:pt x="12366" y="259918"/>
                </a:lnTo>
                <a:lnTo>
                  <a:pt x="3128" y="306441"/>
                </a:lnTo>
                <a:lnTo>
                  <a:pt x="155" y="352156"/>
                </a:lnTo>
                <a:lnTo>
                  <a:pt x="0" y="354554"/>
                </a:lnTo>
                <a:lnTo>
                  <a:pt x="3128" y="402575"/>
                </a:lnTo>
                <a:lnTo>
                  <a:pt x="12240" y="448469"/>
                </a:lnTo>
                <a:lnTo>
                  <a:pt x="26927" y="491847"/>
                </a:lnTo>
                <a:lnTo>
                  <a:pt x="46782" y="532316"/>
                </a:lnTo>
                <a:lnTo>
                  <a:pt x="71395" y="569487"/>
                </a:lnTo>
                <a:lnTo>
                  <a:pt x="100358" y="602969"/>
                </a:lnTo>
                <a:lnTo>
                  <a:pt x="133262" y="632372"/>
                </a:lnTo>
                <a:lnTo>
                  <a:pt x="169699" y="657305"/>
                </a:lnTo>
                <a:lnTo>
                  <a:pt x="209261" y="677377"/>
                </a:lnTo>
                <a:lnTo>
                  <a:pt x="251538" y="692197"/>
                </a:lnTo>
                <a:lnTo>
                  <a:pt x="296123" y="701376"/>
                </a:lnTo>
                <a:lnTo>
                  <a:pt x="342607" y="704523"/>
                </a:lnTo>
                <a:lnTo>
                  <a:pt x="389081" y="701376"/>
                </a:lnTo>
                <a:lnTo>
                  <a:pt x="433659" y="692197"/>
                </a:lnTo>
                <a:lnTo>
                  <a:pt x="475932" y="677377"/>
                </a:lnTo>
                <a:lnTo>
                  <a:pt x="500520" y="664901"/>
                </a:lnTo>
                <a:lnTo>
                  <a:pt x="219773" y="664901"/>
                </a:lnTo>
                <a:lnTo>
                  <a:pt x="174057" y="641456"/>
                </a:lnTo>
                <a:lnTo>
                  <a:pt x="131462" y="609696"/>
                </a:lnTo>
                <a:lnTo>
                  <a:pt x="93722" y="571162"/>
                </a:lnTo>
                <a:lnTo>
                  <a:pt x="62651" y="527512"/>
                </a:lnTo>
                <a:lnTo>
                  <a:pt x="39737" y="479943"/>
                </a:lnTo>
                <a:lnTo>
                  <a:pt x="24282" y="430566"/>
                </a:lnTo>
                <a:lnTo>
                  <a:pt x="16592" y="378258"/>
                </a:lnTo>
                <a:lnTo>
                  <a:pt x="16700" y="324948"/>
                </a:lnTo>
                <a:lnTo>
                  <a:pt x="24641" y="272563"/>
                </a:lnTo>
                <a:lnTo>
                  <a:pt x="40449" y="223029"/>
                </a:lnTo>
                <a:lnTo>
                  <a:pt x="63766" y="175599"/>
                </a:lnTo>
                <a:lnTo>
                  <a:pt x="95732" y="131513"/>
                </a:lnTo>
                <a:lnTo>
                  <a:pt x="134331" y="92830"/>
                </a:lnTo>
                <a:lnTo>
                  <a:pt x="177778" y="61136"/>
                </a:lnTo>
                <a:lnTo>
                  <a:pt x="224234" y="38134"/>
                </a:lnTo>
                <a:lnTo>
                  <a:pt x="274092" y="22614"/>
                </a:lnTo>
                <a:lnTo>
                  <a:pt x="328233" y="16003"/>
                </a:lnTo>
                <a:lnTo>
                  <a:pt x="442948" y="16003"/>
                </a:lnTo>
                <a:lnTo>
                  <a:pt x="433659" y="12664"/>
                </a:lnTo>
                <a:lnTo>
                  <a:pt x="389081" y="3236"/>
                </a:lnTo>
                <a:lnTo>
                  <a:pt x="342607" y="0"/>
                </a:lnTo>
                <a:close/>
              </a:path>
              <a:path w="685800" h="704850">
                <a:moveTo>
                  <a:pt x="422702" y="263834"/>
                </a:moveTo>
                <a:lnTo>
                  <a:pt x="341130" y="263834"/>
                </a:lnTo>
                <a:lnTo>
                  <a:pt x="295907" y="416489"/>
                </a:lnTo>
                <a:lnTo>
                  <a:pt x="412689" y="416489"/>
                </a:lnTo>
                <a:lnTo>
                  <a:pt x="447033" y="439525"/>
                </a:lnTo>
                <a:lnTo>
                  <a:pt x="290148" y="439525"/>
                </a:lnTo>
                <a:lnTo>
                  <a:pt x="219773" y="664901"/>
                </a:lnTo>
                <a:lnTo>
                  <a:pt x="500520" y="664901"/>
                </a:lnTo>
                <a:lnTo>
                  <a:pt x="515490" y="657305"/>
                </a:lnTo>
                <a:lnTo>
                  <a:pt x="551926" y="632372"/>
                </a:lnTo>
                <a:lnTo>
                  <a:pt x="571136" y="615206"/>
                </a:lnTo>
                <a:lnTo>
                  <a:pt x="549616" y="615206"/>
                </a:lnTo>
                <a:lnTo>
                  <a:pt x="462896" y="465734"/>
                </a:lnTo>
                <a:lnTo>
                  <a:pt x="507938" y="465734"/>
                </a:lnTo>
                <a:lnTo>
                  <a:pt x="426185" y="392647"/>
                </a:lnTo>
                <a:lnTo>
                  <a:pt x="546014" y="392647"/>
                </a:lnTo>
                <a:lnTo>
                  <a:pt x="437494" y="353298"/>
                </a:lnTo>
                <a:lnTo>
                  <a:pt x="586410" y="316032"/>
                </a:lnTo>
                <a:lnTo>
                  <a:pt x="432688" y="316032"/>
                </a:lnTo>
                <a:lnTo>
                  <a:pt x="473027" y="284410"/>
                </a:lnTo>
                <a:lnTo>
                  <a:pt x="411422" y="284410"/>
                </a:lnTo>
                <a:lnTo>
                  <a:pt x="422702" y="263834"/>
                </a:lnTo>
                <a:close/>
              </a:path>
              <a:path w="685800" h="704850">
                <a:moveTo>
                  <a:pt x="442948" y="16003"/>
                </a:moveTo>
                <a:lnTo>
                  <a:pt x="328233" y="16003"/>
                </a:lnTo>
                <a:lnTo>
                  <a:pt x="383092" y="18311"/>
                </a:lnTo>
                <a:lnTo>
                  <a:pt x="435107" y="29548"/>
                </a:lnTo>
                <a:lnTo>
                  <a:pt x="479650" y="46894"/>
                </a:lnTo>
                <a:lnTo>
                  <a:pt x="521984" y="71523"/>
                </a:lnTo>
                <a:lnTo>
                  <a:pt x="560867" y="102633"/>
                </a:lnTo>
                <a:lnTo>
                  <a:pt x="595056" y="139427"/>
                </a:lnTo>
                <a:lnTo>
                  <a:pt x="623310" y="181104"/>
                </a:lnTo>
                <a:lnTo>
                  <a:pt x="643672" y="222885"/>
                </a:lnTo>
                <a:lnTo>
                  <a:pt x="658259" y="267379"/>
                </a:lnTo>
                <a:lnTo>
                  <a:pt x="666856" y="313698"/>
                </a:lnTo>
                <a:lnTo>
                  <a:pt x="669250" y="360957"/>
                </a:lnTo>
                <a:lnTo>
                  <a:pt x="665224" y="408270"/>
                </a:lnTo>
                <a:lnTo>
                  <a:pt x="654566" y="454750"/>
                </a:lnTo>
                <a:lnTo>
                  <a:pt x="637726" y="499577"/>
                </a:lnTo>
                <a:lnTo>
                  <a:pt x="614295" y="542160"/>
                </a:lnTo>
                <a:lnTo>
                  <a:pt x="584762" y="581151"/>
                </a:lnTo>
                <a:lnTo>
                  <a:pt x="549616" y="615206"/>
                </a:lnTo>
                <a:lnTo>
                  <a:pt x="571136" y="615206"/>
                </a:lnTo>
                <a:lnTo>
                  <a:pt x="613793" y="569487"/>
                </a:lnTo>
                <a:lnTo>
                  <a:pt x="638407" y="532316"/>
                </a:lnTo>
                <a:lnTo>
                  <a:pt x="658263" y="491847"/>
                </a:lnTo>
                <a:lnTo>
                  <a:pt x="672952" y="448469"/>
                </a:lnTo>
                <a:lnTo>
                  <a:pt x="682065" y="402575"/>
                </a:lnTo>
                <a:lnTo>
                  <a:pt x="685193" y="354554"/>
                </a:lnTo>
                <a:lnTo>
                  <a:pt x="682065" y="306441"/>
                </a:lnTo>
                <a:lnTo>
                  <a:pt x="672952" y="260296"/>
                </a:lnTo>
                <a:lnTo>
                  <a:pt x="658263" y="216541"/>
                </a:lnTo>
                <a:lnTo>
                  <a:pt x="638407" y="175599"/>
                </a:lnTo>
                <a:lnTo>
                  <a:pt x="613793" y="137892"/>
                </a:lnTo>
                <a:lnTo>
                  <a:pt x="584830" y="103842"/>
                </a:lnTo>
                <a:lnTo>
                  <a:pt x="551926" y="73872"/>
                </a:lnTo>
                <a:lnTo>
                  <a:pt x="515490" y="48404"/>
                </a:lnTo>
                <a:lnTo>
                  <a:pt x="475932" y="27861"/>
                </a:lnTo>
                <a:lnTo>
                  <a:pt x="442948" y="16003"/>
                </a:lnTo>
                <a:close/>
              </a:path>
              <a:path w="685800" h="704850">
                <a:moveTo>
                  <a:pt x="507938" y="465734"/>
                </a:moveTo>
                <a:lnTo>
                  <a:pt x="462896" y="465734"/>
                </a:lnTo>
                <a:lnTo>
                  <a:pt x="583531" y="535282"/>
                </a:lnTo>
                <a:lnTo>
                  <a:pt x="584243" y="535282"/>
                </a:lnTo>
                <a:lnTo>
                  <a:pt x="584568" y="534622"/>
                </a:lnTo>
                <a:lnTo>
                  <a:pt x="584243" y="533952"/>
                </a:lnTo>
                <a:lnTo>
                  <a:pt x="507938" y="465734"/>
                </a:lnTo>
                <a:close/>
              </a:path>
              <a:path w="685800" h="704850">
                <a:moveTo>
                  <a:pt x="266079" y="388386"/>
                </a:moveTo>
                <a:lnTo>
                  <a:pt x="252641" y="388386"/>
                </a:lnTo>
                <a:lnTo>
                  <a:pt x="95630" y="526465"/>
                </a:lnTo>
                <a:lnTo>
                  <a:pt x="95305" y="526465"/>
                </a:lnTo>
                <a:lnTo>
                  <a:pt x="94949" y="527188"/>
                </a:lnTo>
                <a:lnTo>
                  <a:pt x="95630" y="527512"/>
                </a:lnTo>
                <a:lnTo>
                  <a:pt x="97682" y="526853"/>
                </a:lnTo>
                <a:lnTo>
                  <a:pt x="223521" y="458719"/>
                </a:lnTo>
                <a:lnTo>
                  <a:pt x="253008" y="410018"/>
                </a:lnTo>
                <a:lnTo>
                  <a:pt x="286588" y="410018"/>
                </a:lnTo>
                <a:lnTo>
                  <a:pt x="263290" y="393014"/>
                </a:lnTo>
                <a:lnTo>
                  <a:pt x="266079" y="388386"/>
                </a:lnTo>
                <a:close/>
              </a:path>
              <a:path w="685800" h="704850">
                <a:moveTo>
                  <a:pt x="546014" y="392647"/>
                </a:moveTo>
                <a:lnTo>
                  <a:pt x="426185" y="392647"/>
                </a:lnTo>
                <a:lnTo>
                  <a:pt x="630556" y="424908"/>
                </a:lnTo>
                <a:lnTo>
                  <a:pt x="631195" y="424908"/>
                </a:lnTo>
                <a:lnTo>
                  <a:pt x="631509" y="424604"/>
                </a:lnTo>
                <a:lnTo>
                  <a:pt x="631509" y="424259"/>
                </a:lnTo>
                <a:lnTo>
                  <a:pt x="630190" y="423170"/>
                </a:lnTo>
                <a:lnTo>
                  <a:pt x="546014" y="392647"/>
                </a:lnTo>
                <a:close/>
              </a:path>
              <a:path w="685800" h="704850">
                <a:moveTo>
                  <a:pt x="51736" y="291834"/>
                </a:moveTo>
                <a:lnTo>
                  <a:pt x="51035" y="292200"/>
                </a:lnTo>
                <a:lnTo>
                  <a:pt x="51035" y="292933"/>
                </a:lnTo>
                <a:lnTo>
                  <a:pt x="51736" y="293258"/>
                </a:lnTo>
                <a:lnTo>
                  <a:pt x="246495" y="352156"/>
                </a:lnTo>
                <a:lnTo>
                  <a:pt x="52752" y="411107"/>
                </a:lnTo>
                <a:lnTo>
                  <a:pt x="52417" y="411474"/>
                </a:lnTo>
                <a:lnTo>
                  <a:pt x="52417" y="412175"/>
                </a:lnTo>
                <a:lnTo>
                  <a:pt x="52752" y="412500"/>
                </a:lnTo>
                <a:lnTo>
                  <a:pt x="252641" y="388386"/>
                </a:lnTo>
                <a:lnTo>
                  <a:pt x="266079" y="388386"/>
                </a:lnTo>
                <a:lnTo>
                  <a:pt x="310971" y="313885"/>
                </a:lnTo>
                <a:lnTo>
                  <a:pt x="252641" y="313885"/>
                </a:lnTo>
                <a:lnTo>
                  <a:pt x="51736" y="291834"/>
                </a:lnTo>
                <a:close/>
              </a:path>
              <a:path w="685800" h="704850">
                <a:moveTo>
                  <a:pt x="638095" y="302137"/>
                </a:moveTo>
                <a:lnTo>
                  <a:pt x="432688" y="316032"/>
                </a:lnTo>
                <a:lnTo>
                  <a:pt x="586410" y="316032"/>
                </a:lnTo>
                <a:lnTo>
                  <a:pt x="637750" y="303184"/>
                </a:lnTo>
                <a:lnTo>
                  <a:pt x="638441" y="303184"/>
                </a:lnTo>
                <a:lnTo>
                  <a:pt x="638441" y="302503"/>
                </a:lnTo>
                <a:lnTo>
                  <a:pt x="638095" y="302137"/>
                </a:lnTo>
                <a:close/>
              </a:path>
              <a:path w="685800" h="704850">
                <a:moveTo>
                  <a:pt x="96311" y="179313"/>
                </a:moveTo>
                <a:lnTo>
                  <a:pt x="95944" y="179313"/>
                </a:lnTo>
                <a:lnTo>
                  <a:pt x="95305" y="179743"/>
                </a:lnTo>
                <a:lnTo>
                  <a:pt x="95305" y="180057"/>
                </a:lnTo>
                <a:lnTo>
                  <a:pt x="252641" y="313885"/>
                </a:lnTo>
                <a:lnTo>
                  <a:pt x="310971" y="313885"/>
                </a:lnTo>
                <a:lnTo>
                  <a:pt x="331748" y="279405"/>
                </a:lnTo>
                <a:lnTo>
                  <a:pt x="273227" y="279405"/>
                </a:lnTo>
                <a:lnTo>
                  <a:pt x="96311" y="179313"/>
                </a:lnTo>
                <a:close/>
              </a:path>
              <a:path w="685800" h="704850">
                <a:moveTo>
                  <a:pt x="592484" y="188926"/>
                </a:moveTo>
                <a:lnTo>
                  <a:pt x="592139" y="189701"/>
                </a:lnTo>
                <a:lnTo>
                  <a:pt x="411422" y="284410"/>
                </a:lnTo>
                <a:lnTo>
                  <a:pt x="473027" y="284410"/>
                </a:lnTo>
                <a:lnTo>
                  <a:pt x="593468" y="189994"/>
                </a:lnTo>
                <a:lnTo>
                  <a:pt x="593793" y="189324"/>
                </a:lnTo>
                <a:lnTo>
                  <a:pt x="592484" y="188926"/>
                </a:lnTo>
                <a:close/>
              </a:path>
              <a:path w="685800" h="704850">
                <a:moveTo>
                  <a:pt x="180350" y="94175"/>
                </a:moveTo>
                <a:lnTo>
                  <a:pt x="179994" y="94510"/>
                </a:lnTo>
                <a:lnTo>
                  <a:pt x="179648" y="94887"/>
                </a:lnTo>
                <a:lnTo>
                  <a:pt x="273227" y="279405"/>
                </a:lnTo>
                <a:lnTo>
                  <a:pt x="331748" y="279405"/>
                </a:lnTo>
                <a:lnTo>
                  <a:pt x="341130" y="263834"/>
                </a:lnTo>
                <a:lnTo>
                  <a:pt x="422702" y="263834"/>
                </a:lnTo>
                <a:lnTo>
                  <a:pt x="424057" y="261363"/>
                </a:lnTo>
                <a:lnTo>
                  <a:pt x="304440" y="261363"/>
                </a:lnTo>
                <a:lnTo>
                  <a:pt x="180633" y="94510"/>
                </a:lnTo>
                <a:lnTo>
                  <a:pt x="180350" y="94175"/>
                </a:lnTo>
                <a:close/>
              </a:path>
              <a:path w="685800" h="704850">
                <a:moveTo>
                  <a:pt x="290399" y="44825"/>
                </a:moveTo>
                <a:lnTo>
                  <a:pt x="290276" y="48404"/>
                </a:lnTo>
                <a:lnTo>
                  <a:pt x="304344" y="259918"/>
                </a:lnTo>
                <a:lnTo>
                  <a:pt x="304440" y="261363"/>
                </a:lnTo>
                <a:lnTo>
                  <a:pt x="424057" y="261363"/>
                </a:lnTo>
                <a:lnTo>
                  <a:pt x="424849" y="259918"/>
                </a:lnTo>
                <a:lnTo>
                  <a:pt x="380208" y="259918"/>
                </a:lnTo>
                <a:lnTo>
                  <a:pt x="380977" y="253542"/>
                </a:lnTo>
                <a:lnTo>
                  <a:pt x="343874" y="253542"/>
                </a:lnTo>
                <a:lnTo>
                  <a:pt x="291404" y="45537"/>
                </a:lnTo>
                <a:lnTo>
                  <a:pt x="291080" y="45181"/>
                </a:lnTo>
                <a:lnTo>
                  <a:pt x="290399" y="44825"/>
                </a:lnTo>
                <a:close/>
              </a:path>
              <a:path w="685800" h="704850">
                <a:moveTo>
                  <a:pt x="511240" y="101253"/>
                </a:moveTo>
                <a:lnTo>
                  <a:pt x="510497" y="101630"/>
                </a:lnTo>
                <a:lnTo>
                  <a:pt x="380208" y="259918"/>
                </a:lnTo>
                <a:lnTo>
                  <a:pt x="424849" y="259918"/>
                </a:lnTo>
                <a:lnTo>
                  <a:pt x="511240" y="102342"/>
                </a:lnTo>
                <a:lnTo>
                  <a:pt x="511240" y="101253"/>
                </a:lnTo>
                <a:close/>
              </a:path>
              <a:path w="685800" h="704850">
                <a:moveTo>
                  <a:pt x="404563" y="51223"/>
                </a:moveTo>
                <a:lnTo>
                  <a:pt x="403893" y="51569"/>
                </a:lnTo>
                <a:lnTo>
                  <a:pt x="343874" y="253542"/>
                </a:lnTo>
                <a:lnTo>
                  <a:pt x="380977" y="253542"/>
                </a:lnTo>
                <a:lnTo>
                  <a:pt x="405296" y="51946"/>
                </a:lnTo>
                <a:lnTo>
                  <a:pt x="405296" y="51569"/>
                </a:lnTo>
                <a:lnTo>
                  <a:pt x="404563" y="51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203" y="3060488"/>
            <a:ext cx="8425815" cy="2513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1203" y="3060488"/>
            <a:ext cx="8425815" cy="2513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68627"/>
                </a:solidFill>
                <a:latin typeface="Fidelity Slab"/>
                <a:cs typeface="Fidelity Slab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3500" rIns="0" bIns="0" rtlCol="0" vert="horz">
            <a:spAutoFit/>
          </a:bodyPr>
          <a:lstStyle/>
          <a:p>
            <a:pPr marL="12700" marR="5080">
              <a:lnSpc>
                <a:spcPts val="6430"/>
              </a:lnSpc>
              <a:spcBef>
                <a:spcPts val="500"/>
              </a:spcBef>
            </a:pPr>
            <a:r>
              <a:rPr dirty="0"/>
              <a:t>This</a:t>
            </a:r>
            <a:r>
              <a:rPr dirty="0" spc="-295"/>
              <a:t> </a:t>
            </a:r>
            <a:r>
              <a:rPr dirty="0" spc="-30"/>
              <a:t>Black</a:t>
            </a:r>
            <a:r>
              <a:rPr dirty="0" spc="-295"/>
              <a:t> </a:t>
            </a:r>
            <a:r>
              <a:rPr dirty="0" spc="-55"/>
              <a:t>History</a:t>
            </a:r>
            <a:r>
              <a:rPr dirty="0" spc="-290"/>
              <a:t> </a:t>
            </a:r>
            <a:r>
              <a:rPr dirty="0" spc="-45"/>
              <a:t>Month, take</a:t>
            </a:r>
            <a:r>
              <a:rPr dirty="0" spc="-280"/>
              <a:t> </a:t>
            </a:r>
            <a:r>
              <a:rPr dirty="0" spc="-45"/>
              <a:t>your</a:t>
            </a:r>
            <a:r>
              <a:rPr dirty="0" spc="-275"/>
              <a:t> </a:t>
            </a:r>
            <a:r>
              <a:rPr dirty="0" spc="-30"/>
              <a:t>money</a:t>
            </a:r>
            <a:r>
              <a:rPr dirty="0" spc="-275"/>
              <a:t> </a:t>
            </a:r>
            <a:r>
              <a:rPr dirty="0"/>
              <a:t>to</a:t>
            </a:r>
            <a:r>
              <a:rPr dirty="0" spc="-275"/>
              <a:t> </a:t>
            </a:r>
            <a:r>
              <a:rPr dirty="0" spc="-25"/>
              <a:t>the </a:t>
            </a:r>
            <a:r>
              <a:rPr dirty="0" spc="-20"/>
              <a:t>next</a:t>
            </a:r>
            <a:r>
              <a:rPr dirty="0" spc="-325"/>
              <a:t> </a:t>
            </a:r>
            <a:r>
              <a:rPr dirty="0" spc="-20"/>
              <a:t>level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7862" y="6802728"/>
            <a:ext cx="5014595" cy="1611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00"/>
              </a:spcBef>
            </a:pP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Visit</a:t>
            </a:r>
            <a:r>
              <a:rPr dirty="0" sz="2250" spc="-10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10" b="1">
                <a:solidFill>
                  <a:srgbClr val="231F20"/>
                </a:solidFill>
                <a:latin typeface="Fidelity Sans 2"/>
                <a:cs typeface="Fidelity Sans 2"/>
              </a:rPr>
              <a:t>Fidelity.com/BlackLegacy</a:t>
            </a:r>
            <a:r>
              <a:rPr dirty="0" sz="2250" spc="-1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-10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20">
                <a:solidFill>
                  <a:srgbClr val="231F20"/>
                </a:solidFill>
                <a:latin typeface="Fidelity Sans 2"/>
                <a:cs typeface="Fidelity Sans 2"/>
              </a:rPr>
              <a:t>find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on-demand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workshops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6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help</a:t>
            </a:r>
            <a:r>
              <a:rPr dirty="0" sz="2250" spc="7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25">
                <a:solidFill>
                  <a:srgbClr val="231F20"/>
                </a:solidFill>
                <a:latin typeface="Fidelity Sans 2"/>
                <a:cs typeface="Fidelity Sans 2"/>
              </a:rPr>
              <a:t>you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take</a:t>
            </a:r>
            <a:r>
              <a:rPr dirty="0" sz="2250" spc="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dirty="0" sz="2250" spc="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money</a:t>
            </a:r>
            <a:r>
              <a:rPr dirty="0" sz="2250" spc="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dirty="0" sz="2250" spc="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dirty="0" sz="2250" spc="2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>
                <a:solidFill>
                  <a:srgbClr val="231F20"/>
                </a:solidFill>
                <a:latin typeface="Fidelity Sans 2"/>
                <a:cs typeface="Fidelity Sans 2"/>
              </a:rPr>
              <a:t>next</a:t>
            </a:r>
            <a:r>
              <a:rPr dirty="0" sz="2250" spc="2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2250" spc="-10">
                <a:solidFill>
                  <a:srgbClr val="231F20"/>
                </a:solidFill>
                <a:latin typeface="Fidelity Sans 2"/>
                <a:cs typeface="Fidelity Sans 2"/>
              </a:rPr>
              <a:t>level.</a:t>
            </a:r>
            <a:endParaRPr sz="22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250" b="1">
                <a:solidFill>
                  <a:srgbClr val="368627"/>
                </a:solidFill>
                <a:latin typeface="Fidelity Sans 2"/>
                <a:cs typeface="Fidelity Sans 2"/>
              </a:rPr>
              <a:t>Scan QR code to learn </a:t>
            </a:r>
            <a:r>
              <a:rPr dirty="0" sz="2250" spc="-20" b="1">
                <a:solidFill>
                  <a:srgbClr val="368627"/>
                </a:solidFill>
                <a:latin typeface="Fidelity Sans 2"/>
                <a:cs typeface="Fidelity Sans 2"/>
              </a:rPr>
              <a:t>more</a:t>
            </a:r>
            <a:endParaRPr sz="2250">
              <a:latin typeface="Fidelity Sans 2"/>
              <a:cs typeface="Fidelity Sans 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3903" y="1433370"/>
            <a:ext cx="19350355" cy="9875520"/>
            <a:chOff x="753903" y="1433370"/>
            <a:chExt cx="19350355" cy="9875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7034" y="1433370"/>
              <a:ext cx="3536405" cy="42946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66144" y="1445233"/>
              <a:ext cx="3537944" cy="62132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71945" y="6807604"/>
              <a:ext cx="3532154" cy="45009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04968" y="1695969"/>
              <a:ext cx="2966977" cy="366220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04968" y="4865370"/>
              <a:ext cx="2961187" cy="33916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04968" y="7470285"/>
              <a:ext cx="2966977" cy="38382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7034" y="4782995"/>
              <a:ext cx="4360286" cy="65255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53903" y="6266908"/>
              <a:ext cx="2693670" cy="2693670"/>
            </a:xfrm>
            <a:custGeom>
              <a:avLst/>
              <a:gdLst/>
              <a:ahLst/>
              <a:cxnLst/>
              <a:rect l="l" t="t" r="r" b="b"/>
              <a:pathLst>
                <a:path w="2693670" h="2693670">
                  <a:moveTo>
                    <a:pt x="2693352" y="0"/>
                  </a:moveTo>
                  <a:lnTo>
                    <a:pt x="0" y="0"/>
                  </a:lnTo>
                  <a:lnTo>
                    <a:pt x="0" y="2693352"/>
                  </a:lnTo>
                  <a:lnTo>
                    <a:pt x="2693352" y="2693352"/>
                  </a:lnTo>
                  <a:lnTo>
                    <a:pt x="2693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7158" y="6470169"/>
              <a:ext cx="2286837" cy="228683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41203" y="10089119"/>
            <a:ext cx="6363970" cy="951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Investing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involves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risk,</a:t>
            </a:r>
            <a:r>
              <a:rPr dirty="0" sz="1150" spc="30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including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risk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b="1">
                <a:solidFill>
                  <a:srgbClr val="231F20"/>
                </a:solidFill>
                <a:latin typeface="Fidelity Sans 2"/>
                <a:cs typeface="Fidelity Sans 2"/>
              </a:rPr>
              <a:t>of</a:t>
            </a:r>
            <a:r>
              <a:rPr dirty="0" sz="1150" spc="35" b="1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 b="1">
                <a:solidFill>
                  <a:srgbClr val="231F20"/>
                </a:solidFill>
                <a:latin typeface="Fidelity Sans 2"/>
                <a:cs typeface="Fidelity Sans 2"/>
              </a:rPr>
              <a:t>loss.</a:t>
            </a:r>
            <a:endParaRPr sz="11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The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Investments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logo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is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a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registered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service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mark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of</a:t>
            </a:r>
            <a:r>
              <a:rPr dirty="0" sz="1150" spc="4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dirty="0" sz="1150" spc="4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2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endParaRPr sz="1150">
              <a:latin typeface="Fidelity Sans 2"/>
              <a:cs typeface="Fidelity Sans 2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Brokerage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Services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LLC,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Member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NYSE,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SIPC,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900</a:t>
            </a:r>
            <a:r>
              <a:rPr dirty="0" sz="1150" spc="5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Salem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Street,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Smithfield,</a:t>
            </a:r>
            <a:r>
              <a:rPr dirty="0" sz="1150" spc="5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RI</a:t>
            </a:r>
            <a:r>
              <a:rPr dirty="0" sz="1150" spc="38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>
                <a:solidFill>
                  <a:srgbClr val="231F20"/>
                </a:solidFill>
                <a:latin typeface="Fidelity Sans 2"/>
                <a:cs typeface="Fidelity Sans 2"/>
              </a:rPr>
              <a:t>02917</a:t>
            </a:r>
            <a:endParaRPr sz="1150">
              <a:latin typeface="Fidelity Sans 2"/>
              <a:cs typeface="Fidelity Sans 2"/>
            </a:endParaRPr>
          </a:p>
          <a:p>
            <a:pPr marL="12700" marR="3845560">
              <a:lnSpc>
                <a:spcPct val="106500"/>
              </a:lnSpc>
            </a:pP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©</a:t>
            </a:r>
            <a:r>
              <a:rPr dirty="0" sz="1150" spc="3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2025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FMR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LLC.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All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>
                <a:solidFill>
                  <a:srgbClr val="231F20"/>
                </a:solidFill>
                <a:latin typeface="Fidelity Sans 2"/>
                <a:cs typeface="Fidelity Sans 2"/>
              </a:rPr>
              <a:t>rights</a:t>
            </a:r>
            <a:r>
              <a:rPr dirty="0" sz="1150" spc="35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dirty="0" sz="1150" spc="-10">
                <a:solidFill>
                  <a:srgbClr val="231F20"/>
                </a:solidFill>
                <a:latin typeface="Fidelity Sans 2"/>
                <a:cs typeface="Fidelity Sans 2"/>
              </a:rPr>
              <a:t>reserved. 1181863.5.0</a:t>
            </a:r>
            <a:endParaRPr sz="115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2025-12-10T17:19:54Z</dcterms:created>
  <dcterms:modified xsi:type="dcterms:W3CDTF">2025-12-10T17:19:54Z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2025-12-10T00:00:00Z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2025-12-10T00:00:00Z</vt:filetime>
  </property>
  <property fmtid="{D5CDD505-2E9C-101B-9397-08002B2CF9AE}" pid="5" name="Producer">
    <vt:lpwstr>Adobe PDF Library 18.0</vt:lpwstr>
  </property>
</Properties>
</file>