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10058400" cy="155448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a:srgbClr val="DC4C30"/>
    <a:srgbClr val="F4F1EC"/>
    <a:srgbClr val="4888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7667ED-D412-2849-AED1-5396E9637456}" v="5" dt="2025-08-21T15:56:37.2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21"/>
    <p:restoredTop sz="96595"/>
  </p:normalViewPr>
  <p:slideViewPr>
    <p:cSldViewPr snapToGrid="0">
      <p:cViewPr varScale="1">
        <p:scale>
          <a:sx n="41" d="100"/>
          <a:sy n="41" d="100"/>
        </p:scale>
        <p:origin x="269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68000B-770A-6841-9BCA-7E3BC01CC82D}" type="datetimeFigureOut">
              <a:rPr lang="en-US" smtClean="0"/>
              <a:t>08/23/2025</a:t>
            </a:fld>
            <a:endParaRPr lang="en-US"/>
          </a:p>
        </p:txBody>
      </p:sp>
      <p:sp>
        <p:nvSpPr>
          <p:cNvPr id="4" name="Slide Image Placeholder 3"/>
          <p:cNvSpPr>
            <a:spLocks noGrp="1" noRot="1" noChangeAspect="1"/>
          </p:cNvSpPr>
          <p:nvPr>
            <p:ph type="sldImg" idx="2"/>
          </p:nvPr>
        </p:nvSpPr>
        <p:spPr>
          <a:xfrm>
            <a:off x="2430463" y="1143000"/>
            <a:ext cx="19970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1B4099-0BFF-E543-ACD2-8D127505239E}" type="slidenum">
              <a:rPr lang="en-US" smtClean="0"/>
              <a:t>‹#›</a:t>
            </a:fld>
            <a:endParaRPr lang="en-US"/>
          </a:p>
        </p:txBody>
      </p:sp>
    </p:spTree>
    <p:extLst>
      <p:ext uri="{BB962C8B-B14F-4D97-AF65-F5344CB8AC3E}">
        <p14:creationId xmlns:p14="http://schemas.microsoft.com/office/powerpoint/2010/main" val="713611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1B4099-0BFF-E543-ACD2-8D127505239E}" type="slidenum">
              <a:rPr lang="en-US" smtClean="0"/>
              <a:t>1</a:t>
            </a:fld>
            <a:endParaRPr lang="en-US"/>
          </a:p>
        </p:txBody>
      </p:sp>
    </p:spTree>
    <p:extLst>
      <p:ext uri="{BB962C8B-B14F-4D97-AF65-F5344CB8AC3E}">
        <p14:creationId xmlns:p14="http://schemas.microsoft.com/office/powerpoint/2010/main" val="3779143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544023"/>
            <a:ext cx="8549640" cy="5411893"/>
          </a:xfrm>
        </p:spPr>
        <p:txBody>
          <a:bodyPr anchor="b"/>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257300" y="8164619"/>
            <a:ext cx="7543800" cy="3753061"/>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B5C42C8-1B97-7841-8FA6-335771EA7AD2}" type="datetimeFigureOut">
              <a:rPr lang="en-US" smtClean="0"/>
              <a:t>08/23/2025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C37C6-128F-054E-B3EB-5AFB05B5D373}" type="slidenum">
              <a:rPr lang="en-US" smtClean="0"/>
              <a:t>‹#›</a:t>
            </a:fld>
            <a:endParaRPr lang="en-US"/>
          </a:p>
        </p:txBody>
      </p:sp>
    </p:spTree>
    <p:extLst>
      <p:ext uri="{BB962C8B-B14F-4D97-AF65-F5344CB8AC3E}">
        <p14:creationId xmlns:p14="http://schemas.microsoft.com/office/powerpoint/2010/main" val="375317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5C42C8-1B97-7841-8FA6-335771EA7AD2}" type="datetimeFigureOut">
              <a:rPr lang="en-US" smtClean="0"/>
              <a:t>08/23/2025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C37C6-128F-054E-B3EB-5AFB05B5D373}" type="slidenum">
              <a:rPr lang="en-US" smtClean="0"/>
              <a:t>‹#›</a:t>
            </a:fld>
            <a:endParaRPr lang="en-US"/>
          </a:p>
        </p:txBody>
      </p:sp>
    </p:spTree>
    <p:extLst>
      <p:ext uri="{BB962C8B-B14F-4D97-AF65-F5344CB8AC3E}">
        <p14:creationId xmlns:p14="http://schemas.microsoft.com/office/powerpoint/2010/main" val="14385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3875409"/>
            <a:ext cx="8675370" cy="6466204"/>
          </a:xfrm>
        </p:spPr>
        <p:txBody>
          <a:bodyPr anchor="b"/>
          <a:lstStyle>
            <a:lvl1pPr>
              <a:defRPr sz="6600"/>
            </a:lvl1pPr>
          </a:lstStyle>
          <a:p>
            <a:r>
              <a:rPr lang="en-US"/>
              <a:t>Click to edit Master title style</a:t>
            </a:r>
            <a:endParaRPr lang="en-US" dirty="0"/>
          </a:p>
        </p:txBody>
      </p:sp>
      <p:sp>
        <p:nvSpPr>
          <p:cNvPr id="3" name="Text Placeholder 2"/>
          <p:cNvSpPr>
            <a:spLocks noGrp="1"/>
          </p:cNvSpPr>
          <p:nvPr>
            <p:ph type="body" idx="1"/>
          </p:nvPr>
        </p:nvSpPr>
        <p:spPr>
          <a:xfrm>
            <a:off x="686277" y="10402786"/>
            <a:ext cx="8675370" cy="3400424"/>
          </a:xfrm>
        </p:spPr>
        <p:txBody>
          <a:bodyPr/>
          <a:lstStyle>
            <a:lvl1pPr marL="0" indent="0">
              <a:buNone/>
              <a:defRPr sz="2640">
                <a:solidFill>
                  <a:schemeClr val="tx1">
                    <a:tint val="82000"/>
                  </a:schemeClr>
                </a:solidFill>
              </a:defRPr>
            </a:lvl1pPr>
            <a:lvl2pPr marL="502920" indent="0">
              <a:buNone/>
              <a:defRPr sz="2200">
                <a:solidFill>
                  <a:schemeClr val="tx1">
                    <a:tint val="82000"/>
                  </a:schemeClr>
                </a:solidFill>
              </a:defRPr>
            </a:lvl2pPr>
            <a:lvl3pPr marL="1005840" indent="0">
              <a:buNone/>
              <a:defRPr sz="1980">
                <a:solidFill>
                  <a:schemeClr val="tx1">
                    <a:tint val="82000"/>
                  </a:schemeClr>
                </a:solidFill>
              </a:defRPr>
            </a:lvl3pPr>
            <a:lvl4pPr marL="1508760" indent="0">
              <a:buNone/>
              <a:defRPr sz="1760">
                <a:solidFill>
                  <a:schemeClr val="tx1">
                    <a:tint val="82000"/>
                  </a:schemeClr>
                </a:solidFill>
              </a:defRPr>
            </a:lvl4pPr>
            <a:lvl5pPr marL="2011680" indent="0">
              <a:buNone/>
              <a:defRPr sz="1760">
                <a:solidFill>
                  <a:schemeClr val="tx1">
                    <a:tint val="82000"/>
                  </a:schemeClr>
                </a:solidFill>
              </a:defRPr>
            </a:lvl5pPr>
            <a:lvl6pPr marL="2514600" indent="0">
              <a:buNone/>
              <a:defRPr sz="1760">
                <a:solidFill>
                  <a:schemeClr val="tx1">
                    <a:tint val="82000"/>
                  </a:schemeClr>
                </a:solidFill>
              </a:defRPr>
            </a:lvl6pPr>
            <a:lvl7pPr marL="3017520" indent="0">
              <a:buNone/>
              <a:defRPr sz="1760">
                <a:solidFill>
                  <a:schemeClr val="tx1">
                    <a:tint val="82000"/>
                  </a:schemeClr>
                </a:solidFill>
              </a:defRPr>
            </a:lvl7pPr>
            <a:lvl8pPr marL="3520440" indent="0">
              <a:buNone/>
              <a:defRPr sz="1760">
                <a:solidFill>
                  <a:schemeClr val="tx1">
                    <a:tint val="82000"/>
                  </a:schemeClr>
                </a:solidFill>
              </a:defRPr>
            </a:lvl8pPr>
            <a:lvl9pPr marL="4023360" indent="0">
              <a:buNone/>
              <a:defRPr sz="17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5C42C8-1B97-7841-8FA6-335771EA7AD2}" type="datetimeFigureOut">
              <a:rPr lang="en-US" smtClean="0"/>
              <a:t>08/23/2025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C37C6-128F-054E-B3EB-5AFB05B5D373}" type="slidenum">
              <a:rPr lang="en-US" smtClean="0"/>
              <a:t>‹#›</a:t>
            </a:fld>
            <a:endParaRPr lang="en-US"/>
          </a:p>
        </p:txBody>
      </p:sp>
    </p:spTree>
    <p:extLst>
      <p:ext uri="{BB962C8B-B14F-4D97-AF65-F5344CB8AC3E}">
        <p14:creationId xmlns:p14="http://schemas.microsoft.com/office/powerpoint/2010/main" val="910405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1515" y="4138083"/>
            <a:ext cx="427482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2065" y="4138083"/>
            <a:ext cx="427482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5C42C8-1B97-7841-8FA6-335771EA7AD2}" type="datetimeFigureOut">
              <a:rPr lang="en-US" smtClean="0"/>
              <a:t>08/23/2025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9C37C6-128F-054E-B3EB-5AFB05B5D373}" type="slidenum">
              <a:rPr lang="en-US" smtClean="0"/>
              <a:t>‹#›</a:t>
            </a:fld>
            <a:endParaRPr lang="en-US"/>
          </a:p>
        </p:txBody>
      </p:sp>
    </p:spTree>
    <p:extLst>
      <p:ext uri="{BB962C8B-B14F-4D97-AF65-F5344CB8AC3E}">
        <p14:creationId xmlns:p14="http://schemas.microsoft.com/office/powerpoint/2010/main" val="3972393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827620"/>
            <a:ext cx="8675370" cy="3004609"/>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2826" y="3810636"/>
            <a:ext cx="4255174" cy="1867534"/>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5678170"/>
            <a:ext cx="4255174"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2066" y="3810636"/>
            <a:ext cx="4276130" cy="1867534"/>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5678170"/>
            <a:ext cx="4276130"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5C42C8-1B97-7841-8FA6-335771EA7AD2}" type="datetimeFigureOut">
              <a:rPr lang="en-US" smtClean="0"/>
              <a:t>08/23/2025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9C37C6-128F-054E-B3EB-5AFB05B5D373}" type="slidenum">
              <a:rPr lang="en-US" smtClean="0"/>
              <a:t>‹#›</a:t>
            </a:fld>
            <a:endParaRPr lang="en-US"/>
          </a:p>
        </p:txBody>
      </p:sp>
    </p:spTree>
    <p:extLst>
      <p:ext uri="{BB962C8B-B14F-4D97-AF65-F5344CB8AC3E}">
        <p14:creationId xmlns:p14="http://schemas.microsoft.com/office/powerpoint/2010/main" val="4141441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5C42C8-1B97-7841-8FA6-335771EA7AD2}" type="datetimeFigureOut">
              <a:rPr lang="en-US" smtClean="0"/>
              <a:t>08/23/2025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9C37C6-128F-054E-B3EB-5AFB05B5D373}" type="slidenum">
              <a:rPr lang="en-US" smtClean="0"/>
              <a:t>‹#›</a:t>
            </a:fld>
            <a:endParaRPr lang="en-US"/>
          </a:p>
        </p:txBody>
      </p:sp>
    </p:spTree>
    <p:extLst>
      <p:ext uri="{BB962C8B-B14F-4D97-AF65-F5344CB8AC3E}">
        <p14:creationId xmlns:p14="http://schemas.microsoft.com/office/powerpoint/2010/main" val="2830837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5C42C8-1B97-7841-8FA6-335771EA7AD2}" type="datetimeFigureOut">
              <a:rPr lang="en-US" smtClean="0"/>
              <a:t>08/23/2025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9C37C6-128F-054E-B3EB-5AFB05B5D373}" type="slidenum">
              <a:rPr lang="en-US" smtClean="0"/>
              <a:t>‹#›</a:t>
            </a:fld>
            <a:endParaRPr lang="en-US"/>
          </a:p>
        </p:txBody>
      </p:sp>
    </p:spTree>
    <p:extLst>
      <p:ext uri="{BB962C8B-B14F-4D97-AF65-F5344CB8AC3E}">
        <p14:creationId xmlns:p14="http://schemas.microsoft.com/office/powerpoint/2010/main" val="1315389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1036320"/>
            <a:ext cx="3244096" cy="3627120"/>
          </a:xfrm>
        </p:spPr>
        <p:txBody>
          <a:bodyPr anchor="b"/>
          <a:lstStyle>
            <a:lvl1pPr>
              <a:defRPr sz="3520"/>
            </a:lvl1pPr>
          </a:lstStyle>
          <a:p>
            <a:r>
              <a:rPr lang="en-US"/>
              <a:t>Click to edit Master title style</a:t>
            </a:r>
            <a:endParaRPr lang="en-US" dirty="0"/>
          </a:p>
        </p:txBody>
      </p:sp>
      <p:sp>
        <p:nvSpPr>
          <p:cNvPr id="3" name="Content Placeholder 2"/>
          <p:cNvSpPr>
            <a:spLocks noGrp="1"/>
          </p:cNvSpPr>
          <p:nvPr>
            <p:ph idx="1"/>
          </p:nvPr>
        </p:nvSpPr>
        <p:spPr>
          <a:xfrm>
            <a:off x="4276130" y="2238167"/>
            <a:ext cx="5092065" cy="11046883"/>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2825" y="4663440"/>
            <a:ext cx="3244096" cy="8639599"/>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BB5C42C8-1B97-7841-8FA6-335771EA7AD2}" type="datetimeFigureOut">
              <a:rPr lang="en-US" smtClean="0"/>
              <a:t>08/23/2025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9C37C6-128F-054E-B3EB-5AFB05B5D373}" type="slidenum">
              <a:rPr lang="en-US" smtClean="0"/>
              <a:t>‹#›</a:t>
            </a:fld>
            <a:endParaRPr lang="en-US"/>
          </a:p>
        </p:txBody>
      </p:sp>
    </p:spTree>
    <p:extLst>
      <p:ext uri="{BB962C8B-B14F-4D97-AF65-F5344CB8AC3E}">
        <p14:creationId xmlns:p14="http://schemas.microsoft.com/office/powerpoint/2010/main" val="3694397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1036320"/>
            <a:ext cx="3244096" cy="3627120"/>
          </a:xfrm>
        </p:spPr>
        <p:txBody>
          <a:bodyPr anchor="b"/>
          <a:lstStyle>
            <a:lvl1pPr>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76130" y="2238167"/>
            <a:ext cx="5092065" cy="11046883"/>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92825" y="4663440"/>
            <a:ext cx="3244096" cy="8639599"/>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BB5C42C8-1B97-7841-8FA6-335771EA7AD2}" type="datetimeFigureOut">
              <a:rPr lang="en-US" smtClean="0"/>
              <a:t>08/23/2025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9C37C6-128F-054E-B3EB-5AFB05B5D373}" type="slidenum">
              <a:rPr lang="en-US" smtClean="0"/>
              <a:t>‹#›</a:t>
            </a:fld>
            <a:endParaRPr lang="en-US"/>
          </a:p>
        </p:txBody>
      </p:sp>
    </p:spTree>
    <p:extLst>
      <p:ext uri="{BB962C8B-B14F-4D97-AF65-F5344CB8AC3E}">
        <p14:creationId xmlns:p14="http://schemas.microsoft.com/office/powerpoint/2010/main" val="542789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5C42C8-1B97-7841-8FA6-335771EA7AD2}" type="datetimeFigureOut">
              <a:rPr lang="en-US" smtClean="0"/>
              <a:t>08/23/2025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C37C6-128F-054E-B3EB-5AFB05B5D373}" type="slidenum">
              <a:rPr lang="en-US" smtClean="0"/>
              <a:t>‹#›</a:t>
            </a:fld>
            <a:endParaRPr lang="en-US"/>
          </a:p>
        </p:txBody>
      </p:sp>
    </p:spTree>
    <p:extLst>
      <p:ext uri="{BB962C8B-B14F-4D97-AF65-F5344CB8AC3E}">
        <p14:creationId xmlns:p14="http://schemas.microsoft.com/office/powerpoint/2010/main" val="1961631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827617"/>
            <a:ext cx="2168843" cy="131734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91515" y="827617"/>
            <a:ext cx="6380798" cy="13173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5C42C8-1B97-7841-8FA6-335771EA7AD2}" type="datetimeFigureOut">
              <a:rPr lang="en-US" smtClean="0"/>
              <a:t>08/23/2025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C37C6-128F-054E-B3EB-5AFB05B5D373}" type="slidenum">
              <a:rPr lang="en-US" smtClean="0"/>
              <a:t>‹#›</a:t>
            </a:fld>
            <a:endParaRPr lang="en-US"/>
          </a:p>
        </p:txBody>
      </p:sp>
    </p:spTree>
    <p:extLst>
      <p:ext uri="{BB962C8B-B14F-4D97-AF65-F5344CB8AC3E}">
        <p14:creationId xmlns:p14="http://schemas.microsoft.com/office/powerpoint/2010/main" val="954794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827620"/>
            <a:ext cx="8675370" cy="300460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91515" y="4138083"/>
            <a:ext cx="8675370" cy="98630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1515" y="14407730"/>
            <a:ext cx="2263140" cy="827617"/>
          </a:xfrm>
          <a:prstGeom prst="rect">
            <a:avLst/>
          </a:prstGeom>
        </p:spPr>
        <p:txBody>
          <a:bodyPr vert="horz" lIns="91440" tIns="45720" rIns="91440" bIns="45720" rtlCol="0" anchor="ctr"/>
          <a:lstStyle>
            <a:lvl1pPr algn="l">
              <a:defRPr sz="1320">
                <a:solidFill>
                  <a:schemeClr val="tx1">
                    <a:tint val="82000"/>
                  </a:schemeClr>
                </a:solidFill>
              </a:defRPr>
            </a:lvl1pPr>
          </a:lstStyle>
          <a:p>
            <a:fld id="{BB5C42C8-1B97-7841-8FA6-335771EA7AD2}" type="datetimeFigureOut">
              <a:rPr lang="en-US" smtClean="0"/>
              <a:t>08/23/2025</a:t>
            </a:fld>
            <a:endParaRPr lang="en-US"/>
          </a:p>
        </p:txBody>
      </p:sp>
      <p:sp>
        <p:nvSpPr>
          <p:cNvPr id="5" name="Footer Placeholder 4"/>
          <p:cNvSpPr>
            <a:spLocks noGrp="1"/>
          </p:cNvSpPr>
          <p:nvPr>
            <p:ph type="ftr" sz="quarter" idx="3"/>
          </p:nvPr>
        </p:nvSpPr>
        <p:spPr>
          <a:xfrm>
            <a:off x="3331845" y="14407730"/>
            <a:ext cx="3394710" cy="827617"/>
          </a:xfrm>
          <a:prstGeom prst="rect">
            <a:avLst/>
          </a:prstGeom>
        </p:spPr>
        <p:txBody>
          <a:bodyPr vert="horz" lIns="91440" tIns="45720" rIns="91440" bIns="45720" rtlCol="0" anchor="ctr"/>
          <a:lstStyle>
            <a:lvl1pPr algn="ctr">
              <a:defRPr sz="13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7103745" y="14407730"/>
            <a:ext cx="2263140" cy="827617"/>
          </a:xfrm>
          <a:prstGeom prst="rect">
            <a:avLst/>
          </a:prstGeom>
        </p:spPr>
        <p:txBody>
          <a:bodyPr vert="horz" lIns="91440" tIns="45720" rIns="91440" bIns="45720" rtlCol="0" anchor="ctr"/>
          <a:lstStyle>
            <a:lvl1pPr algn="r">
              <a:defRPr sz="1320">
                <a:solidFill>
                  <a:schemeClr val="tx1">
                    <a:tint val="82000"/>
                  </a:schemeClr>
                </a:solidFill>
              </a:defRPr>
            </a:lvl1pPr>
          </a:lstStyle>
          <a:p>
            <a:fld id="{CF9C37C6-128F-054E-B3EB-5AFB05B5D373}" type="slidenum">
              <a:rPr lang="en-US" smtClean="0"/>
              <a:t>‹#›</a:t>
            </a:fld>
            <a:endParaRPr lang="en-US"/>
          </a:p>
        </p:txBody>
      </p:sp>
    </p:spTree>
    <p:extLst>
      <p:ext uri="{BB962C8B-B14F-4D97-AF65-F5344CB8AC3E}">
        <p14:creationId xmlns:p14="http://schemas.microsoft.com/office/powerpoint/2010/main" val="15908121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FB78DDA-5290-33FD-56AE-DD7EA9274C96}"/>
              </a:ext>
            </a:extLst>
          </p:cNvPr>
          <p:cNvSpPr/>
          <p:nvPr/>
        </p:nvSpPr>
        <p:spPr>
          <a:xfrm>
            <a:off x="0" y="11545434"/>
            <a:ext cx="10058401" cy="2234398"/>
          </a:xfrm>
          <a:prstGeom prst="rect">
            <a:avLst/>
          </a:prstGeom>
          <a:solidFill>
            <a:srgbClr val="F4F1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holding a child on a monkey bars&#10;&#10;AI-generated content may be incorrect.">
            <a:extLst>
              <a:ext uri="{FF2B5EF4-FFF2-40B4-BE49-F238E27FC236}">
                <a16:creationId xmlns:a16="http://schemas.microsoft.com/office/drawing/2014/main" id="{C5BD6B0B-A4FD-51D2-EE83-06D8087F6411}"/>
              </a:ext>
            </a:extLst>
          </p:cNvPr>
          <p:cNvPicPr>
            <a:picLocks noChangeAspect="1"/>
          </p:cNvPicPr>
          <p:nvPr/>
        </p:nvPicPr>
        <p:blipFill>
          <a:blip r:embed="rId3" cstate="print">
            <a:alphaModFix/>
            <a:extLst>
              <a:ext uri="{28A0092B-C50C-407E-A947-70E740481C1C}">
                <a14:useLocalDpi xmlns:a14="http://schemas.microsoft.com/office/drawing/2010/main"/>
              </a:ext>
            </a:extLst>
          </a:blip>
          <a:srcRect/>
          <a:stretch>
            <a:fillRect/>
          </a:stretch>
        </p:blipFill>
        <p:spPr>
          <a:xfrm>
            <a:off x="0" y="1284591"/>
            <a:ext cx="10058400" cy="5910293"/>
          </a:xfrm>
          <a:prstGeom prst="rect">
            <a:avLst/>
          </a:prstGeom>
        </p:spPr>
      </p:pic>
      <p:sp>
        <p:nvSpPr>
          <p:cNvPr id="8" name="Rectangle 7">
            <a:extLst>
              <a:ext uri="{FF2B5EF4-FFF2-40B4-BE49-F238E27FC236}">
                <a16:creationId xmlns:a16="http://schemas.microsoft.com/office/drawing/2014/main" id="{7F3737A6-8706-4C1D-1B24-1DC3DDEE72D5}"/>
              </a:ext>
            </a:extLst>
          </p:cNvPr>
          <p:cNvSpPr/>
          <p:nvPr/>
        </p:nvSpPr>
        <p:spPr>
          <a:xfrm>
            <a:off x="-3" y="7194883"/>
            <a:ext cx="10058401" cy="4350551"/>
          </a:xfrm>
          <a:prstGeom prst="rect">
            <a:avLst/>
          </a:prstGeom>
          <a:solidFill>
            <a:srgbClr val="4888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8BA5B96-49A7-E9D2-5CD0-9D11CFC28B66}"/>
              </a:ext>
            </a:extLst>
          </p:cNvPr>
          <p:cNvSpPr/>
          <p:nvPr/>
        </p:nvSpPr>
        <p:spPr>
          <a:xfrm>
            <a:off x="0" y="0"/>
            <a:ext cx="10058401" cy="1363855"/>
          </a:xfrm>
          <a:prstGeom prst="rect">
            <a:avLst/>
          </a:prstGeom>
          <a:solidFill>
            <a:srgbClr val="4888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BD32BDA-0990-FD16-0F1A-DC1270143A6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42206" y="438505"/>
            <a:ext cx="2644959" cy="566777"/>
          </a:xfrm>
          <a:prstGeom prst="rect">
            <a:avLst/>
          </a:prstGeom>
        </p:spPr>
      </p:pic>
      <p:sp>
        <p:nvSpPr>
          <p:cNvPr id="17" name="TextBox 16">
            <a:extLst>
              <a:ext uri="{FF2B5EF4-FFF2-40B4-BE49-F238E27FC236}">
                <a16:creationId xmlns:a16="http://schemas.microsoft.com/office/drawing/2014/main" id="{89E828EE-947A-DAAD-24A2-7BBE825F6BB1}"/>
              </a:ext>
            </a:extLst>
          </p:cNvPr>
          <p:cNvSpPr txBox="1"/>
          <p:nvPr/>
        </p:nvSpPr>
        <p:spPr>
          <a:xfrm>
            <a:off x="842202" y="7868653"/>
            <a:ext cx="8013036" cy="2123658"/>
          </a:xfrm>
          <a:prstGeom prst="rect">
            <a:avLst/>
          </a:prstGeom>
          <a:noFill/>
        </p:spPr>
        <p:txBody>
          <a:bodyPr wrap="square" rtlCol="0">
            <a:spAutoFit/>
          </a:bodyPr>
          <a:lstStyle/>
          <a:p>
            <a:r>
              <a:rPr lang="en-US" sz="4300" spc="-20" dirty="0">
                <a:solidFill>
                  <a:schemeClr val="bg1"/>
                </a:solidFill>
                <a:latin typeface="Fidelity Slab" panose="02060504050501040104" pitchFamily="18" charset="77"/>
              </a:rPr>
              <a:t>Feel better about the cost of </a:t>
            </a:r>
            <a:br>
              <a:rPr lang="en-US" sz="4300" spc="-20" dirty="0">
                <a:solidFill>
                  <a:schemeClr val="bg1"/>
                </a:solidFill>
                <a:latin typeface="Fidelity Slab" panose="02060504050501040104" pitchFamily="18" charset="77"/>
              </a:rPr>
            </a:br>
            <a:r>
              <a:rPr lang="en-US" sz="4300" spc="-20" dirty="0">
                <a:solidFill>
                  <a:schemeClr val="bg1"/>
                </a:solidFill>
                <a:latin typeface="Fidelity Slab" panose="02060504050501040104" pitchFamily="18" charset="77"/>
              </a:rPr>
              <a:t>health care with an HSA</a:t>
            </a:r>
          </a:p>
          <a:p>
            <a:endParaRPr lang="en-US" sz="4400" dirty="0">
              <a:latin typeface="Fidelity Slab" panose="02060504050501040104" pitchFamily="18" charset="77"/>
            </a:endParaRPr>
          </a:p>
        </p:txBody>
      </p:sp>
      <p:sp>
        <p:nvSpPr>
          <p:cNvPr id="18" name="TextBox 17">
            <a:extLst>
              <a:ext uri="{FF2B5EF4-FFF2-40B4-BE49-F238E27FC236}">
                <a16:creationId xmlns:a16="http://schemas.microsoft.com/office/drawing/2014/main" id="{22332CC7-D5A8-C5EE-8EFC-17D534120821}"/>
              </a:ext>
            </a:extLst>
          </p:cNvPr>
          <p:cNvSpPr txBox="1"/>
          <p:nvPr/>
        </p:nvSpPr>
        <p:spPr>
          <a:xfrm>
            <a:off x="842202" y="9454919"/>
            <a:ext cx="8373991" cy="1588127"/>
          </a:xfrm>
          <a:prstGeom prst="rect">
            <a:avLst/>
          </a:prstGeom>
          <a:noFill/>
        </p:spPr>
        <p:txBody>
          <a:bodyPr wrap="square" rtlCol="0">
            <a:spAutoFit/>
          </a:bodyPr>
          <a:lstStyle/>
          <a:p>
            <a:pPr>
              <a:lnSpc>
                <a:spcPct val="110000"/>
              </a:lnSpc>
            </a:pPr>
            <a:r>
              <a:rPr lang="en-US" dirty="0">
                <a:solidFill>
                  <a:schemeClr val="bg1"/>
                </a:solidFill>
                <a:latin typeface="Fidelity Sans 2" panose="020B0504050501040104" pitchFamily="34" charset="77"/>
              </a:rPr>
              <a:t>This annual enrollment, choose our </a:t>
            </a:r>
            <a:r>
              <a:rPr lang="en-US" dirty="0">
                <a:solidFill>
                  <a:srgbClr val="FF40FF"/>
                </a:solidFill>
                <a:latin typeface="Fidelity Sans 2" panose="020B0504050501040104" pitchFamily="34" charset="77"/>
              </a:rPr>
              <a:t>[name of HSA-eligible health plan]</a:t>
            </a:r>
          </a:p>
          <a:p>
            <a:pPr>
              <a:lnSpc>
                <a:spcPct val="110000"/>
              </a:lnSpc>
            </a:pPr>
            <a:r>
              <a:rPr lang="en-US" dirty="0">
                <a:solidFill>
                  <a:schemeClr val="bg1"/>
                </a:solidFill>
                <a:latin typeface="Fidelity Sans 2" panose="020B0504050501040104" pitchFamily="34" charset="77"/>
              </a:rPr>
              <a:t>and open a Fidelity Health Savings Account (HSA). Together they can help you save money on taxes*, the funds never expire, and you can spend your HSA </a:t>
            </a:r>
            <a:br>
              <a:rPr lang="en-US" dirty="0">
                <a:solidFill>
                  <a:schemeClr val="bg1"/>
                </a:solidFill>
                <a:latin typeface="Fidelity Sans 2" panose="020B0504050501040104" pitchFamily="34" charset="77"/>
              </a:rPr>
            </a:br>
            <a:r>
              <a:rPr lang="en-US" dirty="0">
                <a:solidFill>
                  <a:schemeClr val="bg1"/>
                </a:solidFill>
                <a:latin typeface="Fidelity Sans 2" panose="020B0504050501040104" pitchFamily="34" charset="77"/>
              </a:rPr>
              <a:t>money now or invest it for the future.</a:t>
            </a:r>
          </a:p>
          <a:p>
            <a:endParaRPr lang="en-US" dirty="0">
              <a:solidFill>
                <a:schemeClr val="bg1"/>
              </a:solidFill>
              <a:latin typeface="Fidelity Sans 2" panose="020B0504050501040104" pitchFamily="34" charset="77"/>
            </a:endParaRPr>
          </a:p>
        </p:txBody>
      </p:sp>
      <p:sp>
        <p:nvSpPr>
          <p:cNvPr id="19" name="TextBox 18">
            <a:extLst>
              <a:ext uri="{FF2B5EF4-FFF2-40B4-BE49-F238E27FC236}">
                <a16:creationId xmlns:a16="http://schemas.microsoft.com/office/drawing/2014/main" id="{86DC2BFD-C142-FEE6-098D-B0B94209AB9F}"/>
              </a:ext>
            </a:extLst>
          </p:cNvPr>
          <p:cNvSpPr txBox="1"/>
          <p:nvPr/>
        </p:nvSpPr>
        <p:spPr>
          <a:xfrm>
            <a:off x="2532543" y="12225842"/>
            <a:ext cx="8373991" cy="954107"/>
          </a:xfrm>
          <a:prstGeom prst="rect">
            <a:avLst/>
          </a:prstGeom>
          <a:noFill/>
        </p:spPr>
        <p:txBody>
          <a:bodyPr wrap="square" rtlCol="0">
            <a:spAutoFit/>
          </a:bodyPr>
          <a:lstStyle/>
          <a:p>
            <a:r>
              <a:rPr lang="en-US" sz="2700" dirty="0">
                <a:latin typeface="Fidelity Sans 2" panose="020B0504050501040104" pitchFamily="34" charset="77"/>
              </a:rPr>
              <a:t>Scan this code or visit </a:t>
            </a:r>
            <a:br>
              <a:rPr lang="en-US" sz="2700" dirty="0">
                <a:latin typeface="Fidelity Sans 2" panose="020B0504050501040104" pitchFamily="34" charset="77"/>
              </a:rPr>
            </a:br>
            <a:r>
              <a:rPr lang="en-US" sz="2700" b="1" dirty="0" err="1">
                <a:latin typeface="Fidelity Sans 2" panose="020B0504050501040104" pitchFamily="34" charset="77"/>
              </a:rPr>
              <a:t>Fidelity.com</a:t>
            </a:r>
            <a:r>
              <a:rPr lang="en-US" sz="2700" b="1" dirty="0">
                <a:latin typeface="Fidelity Sans 2" panose="020B0504050501040104" pitchFamily="34" charset="77"/>
              </a:rPr>
              <a:t>/HSA</a:t>
            </a:r>
            <a:r>
              <a:rPr lang="en-US" sz="2700" dirty="0">
                <a:latin typeface="Fidelity Sans 2" panose="020B0504050501040104" pitchFamily="34" charset="77"/>
              </a:rPr>
              <a:t> for more info.</a:t>
            </a:r>
          </a:p>
        </p:txBody>
      </p:sp>
      <p:grpSp>
        <p:nvGrpSpPr>
          <p:cNvPr id="28" name="Group 27">
            <a:extLst>
              <a:ext uri="{FF2B5EF4-FFF2-40B4-BE49-F238E27FC236}">
                <a16:creationId xmlns:a16="http://schemas.microsoft.com/office/drawing/2014/main" id="{2B5ACE9E-5CD3-B0EC-8DB5-5E5A15BACC66}"/>
              </a:ext>
            </a:extLst>
          </p:cNvPr>
          <p:cNvGrpSpPr/>
          <p:nvPr/>
        </p:nvGrpSpPr>
        <p:grpSpPr>
          <a:xfrm>
            <a:off x="409760" y="14200651"/>
            <a:ext cx="6561566" cy="955138"/>
            <a:chOff x="224232" y="14081383"/>
            <a:chExt cx="6561566" cy="955138"/>
          </a:xfrm>
        </p:grpSpPr>
        <p:sp>
          <p:nvSpPr>
            <p:cNvPr id="21" name="TextBox 20">
              <a:extLst>
                <a:ext uri="{FF2B5EF4-FFF2-40B4-BE49-F238E27FC236}">
                  <a16:creationId xmlns:a16="http://schemas.microsoft.com/office/drawing/2014/main" id="{38B5350A-7212-534A-817F-55D85458B977}"/>
                </a:ext>
              </a:extLst>
            </p:cNvPr>
            <p:cNvSpPr txBox="1"/>
            <p:nvPr/>
          </p:nvSpPr>
          <p:spPr>
            <a:xfrm>
              <a:off x="224232" y="14081383"/>
              <a:ext cx="6561566" cy="923330"/>
            </a:xfrm>
            <a:prstGeom prst="rect">
              <a:avLst/>
            </a:prstGeom>
            <a:noFill/>
          </p:spPr>
          <p:txBody>
            <a:bodyPr wrap="square" lIns="0" tIns="0" rIns="0" bIns="0">
              <a:spAutoFit/>
            </a:bodyPr>
            <a:lstStyle/>
            <a:p>
              <a:pPr marL="91440" indent="-457200">
                <a:spcBef>
                  <a:spcPts val="413"/>
                </a:spcBef>
                <a:buNone/>
              </a:pPr>
              <a:r>
                <a:rPr lang="en-US" sz="1000" dirty="0">
                  <a:effectLst/>
                  <a:latin typeface="Fidelity Sans 2" panose="020B0504050501040104" pitchFamily="34" charset="77"/>
                </a:rPr>
                <a:t>* With respect to federal taxation only. Contributions, investment earnings, and distributions may or may not be subject to state taxation. See your tax professional for more information on the state tax implications of HSAs. </a:t>
              </a:r>
            </a:p>
            <a:p>
              <a:pPr>
                <a:spcBef>
                  <a:spcPts val="413"/>
                </a:spcBef>
                <a:buNone/>
              </a:pPr>
              <a:r>
                <a:rPr lang="en-US" sz="1000" dirty="0">
                  <a:effectLst/>
                  <a:latin typeface="Fidelity Sans 2" panose="020B0504050501040104" pitchFamily="34" charset="77"/>
                </a:rPr>
                <a:t>Fidelity HSA and the Fidelity Investments logo are registered service marks of FMR LLC.</a:t>
              </a:r>
            </a:p>
            <a:p>
              <a:pPr>
                <a:spcBef>
                  <a:spcPts val="413"/>
                </a:spcBef>
                <a:buNone/>
              </a:pPr>
              <a:r>
                <a:rPr lang="en-US" sz="1000" dirty="0">
                  <a:effectLst/>
                  <a:latin typeface="Fidelity Sans 2" panose="020B0504050501040104" pitchFamily="34" charset="77"/>
                </a:rPr>
                <a:t>Fidelity Brokerage Services LLC, Member NYSE, SIPC, 900 Salem Street, Smithfield, RI 02917</a:t>
              </a:r>
            </a:p>
            <a:p>
              <a:pPr>
                <a:spcBef>
                  <a:spcPts val="413"/>
                </a:spcBef>
                <a:buNone/>
              </a:pPr>
              <a:r>
                <a:rPr lang="en-US" sz="1000" dirty="0">
                  <a:effectLst/>
                  <a:latin typeface="Fidelity Sans 2" panose="020B0504050501040104" pitchFamily="34" charset="77"/>
                </a:rPr>
                <a:t>© 2025 FMR LLC. All rights reserved.</a:t>
              </a:r>
            </a:p>
          </p:txBody>
        </p:sp>
        <p:sp>
          <p:nvSpPr>
            <p:cNvPr id="23" name="TextBox 22">
              <a:extLst>
                <a:ext uri="{FF2B5EF4-FFF2-40B4-BE49-F238E27FC236}">
                  <a16:creationId xmlns:a16="http://schemas.microsoft.com/office/drawing/2014/main" id="{EAE25D74-C780-2BC3-C73A-3F17D43FD637}"/>
                </a:ext>
              </a:extLst>
            </p:cNvPr>
            <p:cNvSpPr txBox="1"/>
            <p:nvPr/>
          </p:nvSpPr>
          <p:spPr>
            <a:xfrm>
              <a:off x="5269820" y="14790300"/>
              <a:ext cx="1515978" cy="246221"/>
            </a:xfrm>
            <a:prstGeom prst="rect">
              <a:avLst/>
            </a:prstGeom>
            <a:noFill/>
          </p:spPr>
          <p:txBody>
            <a:bodyPr wrap="square">
              <a:spAutoFit/>
            </a:bodyPr>
            <a:lstStyle/>
            <a:p>
              <a:pPr algn="r">
                <a:spcBef>
                  <a:spcPts val="413"/>
                </a:spcBef>
                <a:buNone/>
              </a:pPr>
              <a:r>
                <a:rPr lang="en-US" sz="1000" dirty="0">
                  <a:effectLst/>
                  <a:latin typeface="Fidelity Sans 2" panose="020B0504050501040104" pitchFamily="34" charset="77"/>
                </a:rPr>
                <a:t>1098282.4.0</a:t>
              </a:r>
            </a:p>
          </p:txBody>
        </p:sp>
      </p:grpSp>
      <p:grpSp>
        <p:nvGrpSpPr>
          <p:cNvPr id="27" name="Group 26">
            <a:extLst>
              <a:ext uri="{FF2B5EF4-FFF2-40B4-BE49-F238E27FC236}">
                <a16:creationId xmlns:a16="http://schemas.microsoft.com/office/drawing/2014/main" id="{566884D9-DCCB-09FE-816C-9EF3AA33298E}"/>
              </a:ext>
            </a:extLst>
          </p:cNvPr>
          <p:cNvGrpSpPr/>
          <p:nvPr/>
        </p:nvGrpSpPr>
        <p:grpSpPr>
          <a:xfrm>
            <a:off x="7226610" y="14228307"/>
            <a:ext cx="2364339" cy="804185"/>
            <a:chOff x="7226610" y="14228307"/>
            <a:chExt cx="2364339" cy="804185"/>
          </a:xfrm>
        </p:grpSpPr>
        <p:sp>
          <p:nvSpPr>
            <p:cNvPr id="26" name="Rectangle 25">
              <a:extLst>
                <a:ext uri="{FF2B5EF4-FFF2-40B4-BE49-F238E27FC236}">
                  <a16:creationId xmlns:a16="http://schemas.microsoft.com/office/drawing/2014/main" id="{EB1B51BC-48C7-AFB1-2811-6721F97DD10A}"/>
                </a:ext>
              </a:extLst>
            </p:cNvPr>
            <p:cNvSpPr/>
            <p:nvPr/>
          </p:nvSpPr>
          <p:spPr>
            <a:xfrm>
              <a:off x="7226610" y="14228307"/>
              <a:ext cx="2364339" cy="804185"/>
            </a:xfrm>
            <a:prstGeom prst="rect">
              <a:avLst/>
            </a:prstGeom>
            <a:noFill/>
            <a:ln w="12700">
              <a:solidFill>
                <a:srgbClr val="DC4C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FBFDF384-22CE-F384-7C7F-FD1AA115B5D0}"/>
                </a:ext>
              </a:extLst>
            </p:cNvPr>
            <p:cNvSpPr txBox="1"/>
            <p:nvPr/>
          </p:nvSpPr>
          <p:spPr>
            <a:xfrm>
              <a:off x="7354964" y="14507616"/>
              <a:ext cx="2107631" cy="276999"/>
            </a:xfrm>
            <a:prstGeom prst="rect">
              <a:avLst/>
            </a:prstGeom>
            <a:noFill/>
          </p:spPr>
          <p:txBody>
            <a:bodyPr wrap="square">
              <a:spAutoFit/>
            </a:bodyPr>
            <a:lstStyle/>
            <a:p>
              <a:pPr algn="ctr">
                <a:spcBef>
                  <a:spcPts val="413"/>
                </a:spcBef>
                <a:buNone/>
              </a:pPr>
              <a:r>
                <a:rPr lang="en-US" sz="1200" dirty="0">
                  <a:solidFill>
                    <a:srgbClr val="FF0000"/>
                  </a:solidFill>
                  <a:effectLst/>
                  <a:latin typeface="Fidelity Sans 2" panose="020B0504050501040104" pitchFamily="34" charset="77"/>
                </a:rPr>
                <a:t>CLIENT LOGO</a:t>
              </a:r>
            </a:p>
          </p:txBody>
        </p:sp>
      </p:grpSp>
      <p:pic>
        <p:nvPicPr>
          <p:cNvPr id="30" name="Picture 29" descr="A qr code with a white background&#10;&#10;AI-generated content may be incorrect.">
            <a:extLst>
              <a:ext uri="{FF2B5EF4-FFF2-40B4-BE49-F238E27FC236}">
                <a16:creationId xmlns:a16="http://schemas.microsoft.com/office/drawing/2014/main" id="{377E5519-6BA9-3F7A-7C0E-059A0E8E31A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77372" y="12008538"/>
            <a:ext cx="1421762" cy="1421762"/>
          </a:xfrm>
          <a:prstGeom prst="rect">
            <a:avLst/>
          </a:prstGeom>
        </p:spPr>
      </p:pic>
    </p:spTree>
    <p:extLst>
      <p:ext uri="{BB962C8B-B14F-4D97-AF65-F5344CB8AC3E}">
        <p14:creationId xmlns:p14="http://schemas.microsoft.com/office/powerpoint/2010/main" val="13719181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179a9d5-01ba-45cf-b8d8-b43f52e9d929" xsi:nil="true"/>
    <lcf76f155ced4ddcb4097134ff3c332f xmlns="45b3e1cb-243a-41b3-95e3-8abb8797ba8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13C9B8F95F8A24E8F14FC0A24890755" ma:contentTypeVersion="11" ma:contentTypeDescription="Create a new document." ma:contentTypeScope="" ma:versionID="c0be1b4887b638b58559a1758fe3d874">
  <xsd:schema xmlns:xsd="http://www.w3.org/2001/XMLSchema" xmlns:xs="http://www.w3.org/2001/XMLSchema" xmlns:p="http://schemas.microsoft.com/office/2006/metadata/properties" xmlns:ns2="45b3e1cb-243a-41b3-95e3-8abb8797ba83" xmlns:ns3="5179a9d5-01ba-45cf-b8d8-b43f52e9d929" targetNamespace="http://schemas.microsoft.com/office/2006/metadata/properties" ma:root="true" ma:fieldsID="f70ba6117e10dc8f4c0d4d0f32c6d219" ns2:_="" ns3:_="">
    <xsd:import namespace="45b3e1cb-243a-41b3-95e3-8abb8797ba83"/>
    <xsd:import namespace="5179a9d5-01ba-45cf-b8d8-b43f52e9d92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b3e1cb-243a-41b3-95e3-8abb8797ba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179a9d5-01ba-45cf-b8d8-b43f52e9d92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78316f14-aeab-4772-a784-0c59ef36255e}" ma:internalName="TaxCatchAll" ma:showField="CatchAllData" ma:web="5179a9d5-01ba-45cf-b8d8-b43f52e9d9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B3A86E-A14F-4BBD-8F7E-79F00484EE9B}">
  <ds:schemaRefs>
    <ds:schemaRef ds:uri="http://schemas.microsoft.com/sharepoint/v3/contenttype/forms"/>
  </ds:schemaRefs>
</ds:datastoreItem>
</file>

<file path=customXml/itemProps2.xml><?xml version="1.0" encoding="utf-8"?>
<ds:datastoreItem xmlns:ds="http://schemas.openxmlformats.org/officeDocument/2006/customXml" ds:itemID="{3C600235-F28F-4782-9BC9-2CFD48A96419}">
  <ds:schemaRefs>
    <ds:schemaRef ds:uri="http://schemas.microsoft.com/office/2006/metadata/properties"/>
    <ds:schemaRef ds:uri="http://schemas.microsoft.com/office/2006/documentManagement/types"/>
    <ds:schemaRef ds:uri="http://purl.org/dc/terms/"/>
    <ds:schemaRef ds:uri="http://www.w3.org/XML/1998/namespace"/>
    <ds:schemaRef ds:uri="http://purl.org/dc/dcmitype/"/>
    <ds:schemaRef ds:uri="http://purl.org/dc/elements/1.1/"/>
    <ds:schemaRef ds:uri="982a79da-e63c-48f9-a187-623ccfda906c"/>
    <ds:schemaRef ds:uri="http://schemas.microsoft.com/office/infopath/2007/PartnerControls"/>
    <ds:schemaRef ds:uri="http://schemas.openxmlformats.org/package/2006/metadata/core-properties"/>
    <ds:schemaRef ds:uri="2e75aa9c-4c04-4898-9e14-423cc7328f07"/>
    <ds:schemaRef ds:uri="5179a9d5-01ba-45cf-b8d8-b43f52e9d929"/>
    <ds:schemaRef ds:uri="45b3e1cb-243a-41b3-95e3-8abb8797ba83"/>
  </ds:schemaRefs>
</ds:datastoreItem>
</file>

<file path=customXml/itemProps3.xml><?xml version="1.0" encoding="utf-8"?>
<ds:datastoreItem xmlns:ds="http://schemas.openxmlformats.org/officeDocument/2006/customXml" ds:itemID="{0186B15C-D061-4235-82CF-B63C3D24D1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b3e1cb-243a-41b3-95e3-8abb8797ba83"/>
    <ds:schemaRef ds:uri="5179a9d5-01ba-45cf-b8d8-b43f52e9d9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23</TotalTime>
  <Words>167</Words>
  <Application>Microsoft Office PowerPoint</Application>
  <PresentationFormat>Custom</PresentationFormat>
  <Paragraphs>11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Arial</vt:lpstr>
      <vt:lpstr>Fidelity Sans 2</vt:lpstr>
      <vt:lpstr>Fidelity Slab</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Dillon, Sheila</dc:creator>
  <cp:lastModifiedBy>Andujo- Galaviz, Monica</cp:lastModifiedBy>
  <cp:revision>2</cp:revision>
  <dcterms:created xsi:type="dcterms:W3CDTF">2025-08-21T15:13:35Z</dcterms:created>
  <dcterms:modified xsi:type="dcterms:W3CDTF">2025-08-23T16:17:31Z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31e874c-a24d-4c24-87f6-b6d613f5442b_Enabled">
    <vt:lpwstr>true</vt:lpwstr>
  </property>
  <property fmtid="{D5CDD505-2E9C-101B-9397-08002B2CF9AE}" pid="3" name="MSIP_Label_031e874c-a24d-4c24-87f6-b6d613f5442b_SetDate">
    <vt:lpwstr>2025-08-21T15:30:48Z</vt:lpwstr>
  </property>
  <property fmtid="{D5CDD505-2E9C-101B-9397-08002B2CF9AE}" pid="4" name="MSIP_Label_031e874c-a24d-4c24-87f6-b6d613f5442b_Method">
    <vt:lpwstr>Privileged</vt:lpwstr>
  </property>
  <property fmtid="{D5CDD505-2E9C-101B-9397-08002B2CF9AE}" pid="5" name="MSIP_Label_031e874c-a24d-4c24-87f6-b6d613f5442b_Name">
    <vt:lpwstr>Non-Business</vt:lpwstr>
  </property>
  <property fmtid="{D5CDD505-2E9C-101B-9397-08002B2CF9AE}" pid="6" name="MSIP_Label_031e874c-a24d-4c24-87f6-b6d613f5442b_SiteId">
    <vt:lpwstr>7521acbc-a68c-41e5-a975-1cf83066dd19</vt:lpwstr>
  </property>
  <property fmtid="{D5CDD505-2E9C-101B-9397-08002B2CF9AE}" pid="7" name="MSIP_Label_031e874c-a24d-4c24-87f6-b6d613f5442b_ActionId">
    <vt:lpwstr>445bf9f9-cfbf-4e42-b7a1-a5f4fd655241</vt:lpwstr>
  </property>
  <property fmtid="{D5CDD505-2E9C-101B-9397-08002B2CF9AE}" pid="8" name="MSIP_Label_031e874c-a24d-4c24-87f6-b6d613f5442b_ContentBits">
    <vt:lpwstr>0</vt:lpwstr>
  </property>
  <property fmtid="{D5CDD505-2E9C-101B-9397-08002B2CF9AE}" pid="9" name="MSIP_Label_031e874c-a24d-4c24-87f6-b6d613f5442b_Tag">
    <vt:lpwstr>50, 0, 1, 1</vt:lpwstr>
  </property>
  <property fmtid="{D5CDD505-2E9C-101B-9397-08002B2CF9AE}" pid="10" name="ContentTypeId">
    <vt:lpwstr>0x010100513C9B8F95F8A24E8F14FC0A24890755</vt:lpwstr>
  </property>
  <property fmtid="{D5CDD505-2E9C-101B-9397-08002B2CF9AE}" pid="11" name="MediaServiceImageTags">
    <vt:lpwstr/>
  </property>
</Properties>
</file>