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</p:sldIdLst>
  <p:sldSz cx="11430000" cy="4267200"/>
  <p:notesSz cx="11430000" cy="4267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>
      <p:cViewPr varScale="1">
        <p:scale>
          <a:sx n="119" d="100"/>
          <a:sy n="119" d="100"/>
        </p:scale>
        <p:origin x="114" y="6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57250" y="1322832"/>
            <a:ext cx="9715500" cy="8961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14500" y="2389632"/>
            <a:ext cx="8001000" cy="1066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71500" y="981456"/>
            <a:ext cx="4972050" cy="28163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886450" y="981456"/>
            <a:ext cx="4972050" cy="28163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1430000" cy="42672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9478" y="915005"/>
            <a:ext cx="10931042" cy="10528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9478" y="915005"/>
            <a:ext cx="10931042" cy="10528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886200" y="3968496"/>
            <a:ext cx="3657600" cy="213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71500" y="3968496"/>
            <a:ext cx="2628900" cy="213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229600" y="3968496"/>
            <a:ext cx="2628900" cy="213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holding a green box&#10;&#10;Description automatically generated">
            <a:extLst>
              <a:ext uri="{FF2B5EF4-FFF2-40B4-BE49-F238E27FC236}">
                <a16:creationId xmlns:a16="http://schemas.microsoft.com/office/drawing/2014/main" id="{A05F6B6D-74F8-3B01-16B2-35C3AD0D70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430000" cy="42672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478" y="915005"/>
            <a:ext cx="6379922" cy="1052211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5"/>
              </a:spcBef>
            </a:pPr>
            <a:r>
              <a:rPr spc="70" dirty="0">
                <a:latin typeface="Fidelity Sans" panose="020B0503030202020204" pitchFamily="34" charset="77"/>
              </a:rPr>
              <a:t>Get</a:t>
            </a:r>
            <a:r>
              <a:rPr spc="-155" dirty="0">
                <a:latin typeface="Fidelity Sans" panose="020B0503030202020204" pitchFamily="34" charset="77"/>
              </a:rPr>
              <a:t> </a:t>
            </a:r>
            <a:r>
              <a:rPr spc="105" dirty="0">
                <a:latin typeface="Fidelity Sans" panose="020B0503030202020204" pitchFamily="34" charset="77"/>
              </a:rPr>
              <a:t>the</a:t>
            </a:r>
            <a:r>
              <a:rPr spc="-155" dirty="0">
                <a:latin typeface="Fidelity Sans" panose="020B0503030202020204" pitchFamily="34" charset="77"/>
              </a:rPr>
              <a:t> </a:t>
            </a:r>
            <a:r>
              <a:rPr spc="55" dirty="0">
                <a:latin typeface="Fidelity Sans" panose="020B0503030202020204" pitchFamily="34" charset="77"/>
              </a:rPr>
              <a:t>Fidelity</a:t>
            </a:r>
            <a:r>
              <a:rPr spc="-155" dirty="0">
                <a:latin typeface="Fidelity Sans" panose="020B0503030202020204" pitchFamily="34" charset="77"/>
              </a:rPr>
              <a:t> </a:t>
            </a:r>
            <a:r>
              <a:rPr spc="-70" dirty="0">
                <a:latin typeface="Fidelity Sans" panose="020B0503030202020204" pitchFamily="34" charset="77"/>
              </a:rPr>
              <a:t>Health</a:t>
            </a:r>
            <a:r>
              <a:rPr sz="4350" spc="-104" baseline="15325" dirty="0">
                <a:latin typeface="Fidelity Sans" panose="020B0503030202020204" pitchFamily="34" charset="77"/>
              </a:rPr>
              <a:t>®</a:t>
            </a:r>
            <a:r>
              <a:rPr sz="4350" spc="-825" baseline="15325" dirty="0">
                <a:latin typeface="Fidelity Sans" panose="020B0503030202020204" pitchFamily="34" charset="77"/>
              </a:rPr>
              <a:t> </a:t>
            </a:r>
            <a:r>
              <a:rPr sz="3800" spc="185" dirty="0">
                <a:latin typeface="Fidelity Sans" panose="020B0503030202020204" pitchFamily="34" charset="77"/>
              </a:rPr>
              <a:t>App</a:t>
            </a:r>
            <a:endParaRPr sz="3800" dirty="0">
              <a:latin typeface="Fidelity Sans" panose="020B0503030202020204" pitchFamily="34" charset="77"/>
            </a:endParaRPr>
          </a:p>
          <a:p>
            <a:pPr marL="83185">
              <a:lnSpc>
                <a:spcPct val="100000"/>
              </a:lnSpc>
              <a:spcBef>
                <a:spcPts val="475"/>
              </a:spcBef>
            </a:pPr>
            <a:r>
              <a:rPr sz="1700" b="1" spc="15" dirty="0">
                <a:latin typeface="Fidelity Sans"/>
                <a:cs typeface="Fidelity Sans"/>
              </a:rPr>
              <a:t>An </a:t>
            </a:r>
            <a:r>
              <a:rPr sz="1700" b="1" spc="10" dirty="0">
                <a:latin typeface="Fidelity Sans"/>
                <a:cs typeface="Fidelity Sans"/>
              </a:rPr>
              <a:t>easier </a:t>
            </a:r>
            <a:r>
              <a:rPr sz="1700" b="1" spc="-20" dirty="0">
                <a:latin typeface="Fidelity Sans"/>
                <a:cs typeface="Fidelity Sans"/>
              </a:rPr>
              <a:t>way </a:t>
            </a:r>
            <a:r>
              <a:rPr sz="1700" b="1" dirty="0">
                <a:latin typeface="Fidelity Sans"/>
                <a:cs typeface="Fidelity Sans"/>
              </a:rPr>
              <a:t>to manage </a:t>
            </a:r>
            <a:r>
              <a:rPr sz="1700" b="1" spc="-5" dirty="0">
                <a:latin typeface="Fidelity Sans"/>
                <a:cs typeface="Fidelity Sans"/>
              </a:rPr>
              <a:t>your </a:t>
            </a:r>
            <a:r>
              <a:rPr sz="1700" b="1" spc="5" dirty="0">
                <a:latin typeface="Fidelity Sans"/>
                <a:cs typeface="Fidelity Sans"/>
              </a:rPr>
              <a:t>health care</a:t>
            </a:r>
            <a:r>
              <a:rPr sz="1700" b="1" spc="35" dirty="0">
                <a:latin typeface="Fidelity Sans"/>
                <a:cs typeface="Fidelity Sans"/>
              </a:rPr>
              <a:t> </a:t>
            </a:r>
            <a:r>
              <a:rPr sz="1700" b="1" spc="5" dirty="0">
                <a:latin typeface="Fidelity Sans"/>
                <a:cs typeface="Fidelity Sans"/>
              </a:rPr>
              <a:t>beneﬁts.</a:t>
            </a:r>
            <a:endParaRPr sz="1700" b="1" dirty="0">
              <a:latin typeface="Fidelity Sans"/>
              <a:cs typeface="Fidelity San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7741" y="3431826"/>
            <a:ext cx="9893059" cy="645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100"/>
              </a:spcBef>
            </a:pPr>
            <a:r>
              <a:rPr sz="1000" spc="40" dirty="0">
                <a:latin typeface="Fidelity Sans" panose="020B0503030202020204" pitchFamily="34" charset="77"/>
                <a:cs typeface="Arial Unicode MS"/>
              </a:rPr>
              <a:t>Apple,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5" dirty="0">
                <a:latin typeface="Fidelity Sans" panose="020B0503030202020204" pitchFamily="34" charset="77"/>
                <a:cs typeface="Arial Unicode MS"/>
              </a:rPr>
              <a:t>the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50" dirty="0">
                <a:latin typeface="Fidelity Sans" panose="020B0503030202020204" pitchFamily="34" charset="77"/>
                <a:cs typeface="Arial Unicode MS"/>
              </a:rPr>
              <a:t>Apple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0" dirty="0">
                <a:latin typeface="Fidelity Sans" panose="020B0503030202020204" pitchFamily="34" charset="77"/>
                <a:cs typeface="Arial Unicode MS"/>
              </a:rPr>
              <a:t>logo,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dirty="0">
                <a:latin typeface="Fidelity Sans" panose="020B0503030202020204" pitchFamily="34" charset="77"/>
                <a:cs typeface="Arial Unicode MS"/>
              </a:rPr>
              <a:t>iPad,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and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0" dirty="0">
                <a:latin typeface="Fidelity Sans" panose="020B0503030202020204" pitchFamily="34" charset="77"/>
                <a:cs typeface="Arial Unicode MS"/>
              </a:rPr>
              <a:t>iPhone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are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5" dirty="0">
                <a:latin typeface="Fidelity Sans" panose="020B0503030202020204" pitchFamily="34" charset="77"/>
                <a:cs typeface="Arial Unicode MS"/>
              </a:rPr>
              <a:t>trademarks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50" dirty="0">
                <a:latin typeface="Fidelity Sans" panose="020B0503030202020204" pitchFamily="34" charset="77"/>
                <a:cs typeface="Arial Unicode MS"/>
              </a:rPr>
              <a:t>of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50" dirty="0">
                <a:latin typeface="Fidelity Sans" panose="020B0503030202020204" pitchFamily="34" charset="77"/>
                <a:cs typeface="Arial Unicode MS"/>
              </a:rPr>
              <a:t>Apple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5" dirty="0">
                <a:latin typeface="Fidelity Sans" panose="020B0503030202020204" pitchFamily="34" charset="77"/>
                <a:cs typeface="Arial Unicode MS"/>
              </a:rPr>
              <a:t>Inc.,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0" dirty="0">
                <a:latin typeface="Fidelity Sans" panose="020B0503030202020204" pitchFamily="34" charset="77"/>
                <a:cs typeface="Arial Unicode MS"/>
              </a:rPr>
              <a:t>registered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5" dirty="0">
                <a:latin typeface="Fidelity Sans" panose="020B0503030202020204" pitchFamily="34" charset="77"/>
                <a:cs typeface="Arial Unicode MS"/>
              </a:rPr>
              <a:t>in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5" dirty="0">
                <a:latin typeface="Fidelity Sans" panose="020B0503030202020204" pitchFamily="34" charset="77"/>
                <a:cs typeface="Arial Unicode MS"/>
              </a:rPr>
              <a:t>the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U.S.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and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40" dirty="0">
                <a:latin typeface="Fidelity Sans" panose="020B0503030202020204" pitchFamily="34" charset="77"/>
                <a:cs typeface="Arial Unicode MS"/>
              </a:rPr>
              <a:t>other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5" dirty="0">
                <a:latin typeface="Fidelity Sans" panose="020B0503030202020204" pitchFamily="34" charset="77"/>
                <a:cs typeface="Arial Unicode MS"/>
              </a:rPr>
              <a:t>countries.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65" dirty="0">
                <a:latin typeface="Fidelity Sans" panose="020B0503030202020204" pitchFamily="34" charset="77"/>
                <a:cs typeface="Arial Unicode MS"/>
              </a:rPr>
              <a:t>App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Store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is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a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0" dirty="0">
                <a:latin typeface="Fidelity Sans" panose="020B0503030202020204" pitchFamily="34" charset="77"/>
                <a:cs typeface="Arial Unicode MS"/>
              </a:rPr>
              <a:t>registered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service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5" dirty="0">
                <a:latin typeface="Fidelity Sans" panose="020B0503030202020204" pitchFamily="34" charset="77"/>
                <a:cs typeface="Arial Unicode MS"/>
              </a:rPr>
              <a:t>mark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50" dirty="0">
                <a:latin typeface="Fidelity Sans" panose="020B0503030202020204" pitchFamily="34" charset="77"/>
                <a:cs typeface="Arial Unicode MS"/>
              </a:rPr>
              <a:t>of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50" dirty="0">
                <a:latin typeface="Fidelity Sans" panose="020B0503030202020204" pitchFamily="34" charset="77"/>
                <a:cs typeface="Arial Unicode MS"/>
              </a:rPr>
              <a:t>Apple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5" dirty="0">
                <a:latin typeface="Fidelity Sans" panose="020B0503030202020204" pitchFamily="34" charset="77"/>
                <a:cs typeface="Arial Unicode MS"/>
              </a:rPr>
              <a:t>Inc.  </a:t>
            </a:r>
            <a:r>
              <a:rPr sz="1000" spc="45" dirty="0">
                <a:latin typeface="Fidelity Sans" panose="020B0503030202020204" pitchFamily="34" charset="77"/>
                <a:cs typeface="Arial Unicode MS"/>
              </a:rPr>
              <a:t>Android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and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Google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Play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are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5" dirty="0">
                <a:latin typeface="Fidelity Sans" panose="020B0503030202020204" pitchFamily="34" charset="77"/>
                <a:cs typeface="Arial Unicode MS"/>
              </a:rPr>
              <a:t>trademarks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50" dirty="0">
                <a:latin typeface="Fidelity Sans" panose="020B0503030202020204" pitchFamily="34" charset="77"/>
                <a:cs typeface="Arial Unicode MS"/>
              </a:rPr>
              <a:t>of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Google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LLC.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5" dirty="0">
                <a:latin typeface="Fidelity Sans" panose="020B0503030202020204" pitchFamily="34" charset="77"/>
                <a:cs typeface="Arial Unicode MS"/>
              </a:rPr>
              <a:t>Third-party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5" dirty="0">
                <a:latin typeface="Fidelity Sans" panose="020B0503030202020204" pitchFamily="34" charset="77"/>
                <a:cs typeface="Arial Unicode MS"/>
              </a:rPr>
              <a:t>trademarks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and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service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marks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are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5" dirty="0">
                <a:latin typeface="Fidelity Sans" panose="020B0503030202020204" pitchFamily="34" charset="77"/>
                <a:cs typeface="Arial Unicode MS"/>
              </a:rPr>
              <a:t>the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40" dirty="0">
                <a:latin typeface="Fidelity Sans" panose="020B0503030202020204" pitchFamily="34" charset="77"/>
                <a:cs typeface="Arial Unicode MS"/>
              </a:rPr>
              <a:t>property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50" dirty="0">
                <a:latin typeface="Fidelity Sans" panose="020B0503030202020204" pitchFamily="34" charset="77"/>
                <a:cs typeface="Arial Unicode MS"/>
              </a:rPr>
              <a:t>of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their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0" dirty="0">
                <a:latin typeface="Fidelity Sans" panose="020B0503030202020204" pitchFamily="34" charset="77"/>
                <a:cs typeface="Arial Unicode MS"/>
              </a:rPr>
              <a:t>respective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0" dirty="0">
                <a:latin typeface="Fidelity Sans" panose="020B0503030202020204" pitchFamily="34" charset="77"/>
                <a:cs typeface="Arial Unicode MS"/>
              </a:rPr>
              <a:t>owners.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All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40" dirty="0">
                <a:latin typeface="Fidelity Sans" panose="020B0503030202020204" pitchFamily="34" charset="77"/>
                <a:cs typeface="Arial Unicode MS"/>
              </a:rPr>
              <a:t>other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5" dirty="0">
                <a:latin typeface="Fidelity Sans" panose="020B0503030202020204" pitchFamily="34" charset="77"/>
                <a:cs typeface="Arial Unicode MS"/>
              </a:rPr>
              <a:t>trademarks 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and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service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marks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are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5" dirty="0">
                <a:latin typeface="Fidelity Sans" panose="020B0503030202020204" pitchFamily="34" charset="77"/>
                <a:cs typeface="Arial Unicode MS"/>
              </a:rPr>
              <a:t>the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40" dirty="0">
                <a:latin typeface="Fidelity Sans" panose="020B0503030202020204" pitchFamily="34" charset="77"/>
                <a:cs typeface="Arial Unicode MS"/>
              </a:rPr>
              <a:t>property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50" dirty="0">
                <a:latin typeface="Fidelity Sans" panose="020B0503030202020204" pitchFamily="34" charset="77"/>
                <a:cs typeface="Arial Unicode MS"/>
              </a:rPr>
              <a:t>of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dirty="0">
                <a:latin typeface="Fidelity Sans" panose="020B0503030202020204" pitchFamily="34" charset="77"/>
                <a:cs typeface="Arial Unicode MS"/>
              </a:rPr>
              <a:t>FMR</a:t>
            </a:r>
            <a:r>
              <a:rPr sz="1000" spc="-2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-40" dirty="0">
                <a:latin typeface="Fidelity Sans" panose="020B0503030202020204" pitchFamily="34" charset="77"/>
                <a:cs typeface="Arial Unicode MS"/>
              </a:rPr>
              <a:t>LLC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40" dirty="0">
                <a:latin typeface="Fidelity Sans" panose="020B0503030202020204" pitchFamily="34" charset="77"/>
                <a:cs typeface="Arial Unicode MS"/>
              </a:rPr>
              <a:t>or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5" dirty="0">
                <a:latin typeface="Fidelity Sans" panose="020B0503030202020204" pitchFamily="34" charset="77"/>
                <a:cs typeface="Arial Unicode MS"/>
              </a:rPr>
              <a:t>an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5" dirty="0">
                <a:latin typeface="Fidelity Sans" panose="020B0503030202020204" pitchFamily="34" charset="77"/>
                <a:cs typeface="Arial Unicode MS"/>
              </a:rPr>
              <a:t>aﬃliated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0" dirty="0">
                <a:latin typeface="Fidelity Sans" panose="020B0503030202020204" pitchFamily="34" charset="77"/>
                <a:cs typeface="Arial Unicode MS"/>
              </a:rPr>
              <a:t>company,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and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0" dirty="0">
                <a:latin typeface="Fidelity Sans" panose="020B0503030202020204" pitchFamily="34" charset="77"/>
                <a:cs typeface="Arial Unicode MS"/>
              </a:rPr>
              <a:t>may</a:t>
            </a:r>
            <a:r>
              <a:rPr sz="1000" spc="-2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50" dirty="0">
                <a:latin typeface="Fidelity Sans" panose="020B0503030202020204" pitchFamily="34" charset="77"/>
                <a:cs typeface="Arial Unicode MS"/>
              </a:rPr>
              <a:t>be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0" dirty="0">
                <a:latin typeface="Fidelity Sans" panose="020B0503030202020204" pitchFamily="34" charset="77"/>
                <a:cs typeface="Arial Unicode MS"/>
              </a:rPr>
              <a:t>registered.</a:t>
            </a:r>
            <a:endParaRPr sz="1000" dirty="0">
              <a:latin typeface="Fidelity Sans" panose="020B0503030202020204" pitchFamily="34" charset="77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  <a:tabLst>
                <a:tab pos="5581015" algn="l"/>
              </a:tabLst>
            </a:pPr>
            <a:r>
              <a:rPr sz="1000" spc="25" dirty="0">
                <a:latin typeface="Fidelity Sans" panose="020B0503030202020204" pitchFamily="34" charset="77"/>
                <a:cs typeface="Arial Unicode MS"/>
              </a:rPr>
              <a:t>Fidelity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Brokerage </a:t>
            </a:r>
            <a:r>
              <a:rPr sz="1000" spc="-5" dirty="0">
                <a:latin typeface="Fidelity Sans" panose="020B0503030202020204" pitchFamily="34" charset="77"/>
                <a:cs typeface="Arial Unicode MS"/>
              </a:rPr>
              <a:t>Services 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LLC, </a:t>
            </a:r>
            <a:r>
              <a:rPr sz="1000" spc="55" dirty="0">
                <a:latin typeface="Fidelity Sans" panose="020B0503030202020204" pitchFamily="34" charset="77"/>
                <a:cs typeface="Arial Unicode MS"/>
              </a:rPr>
              <a:t>Member </a:t>
            </a:r>
            <a:r>
              <a:rPr sz="1000" spc="-35" dirty="0">
                <a:latin typeface="Fidelity Sans" panose="020B0503030202020204" pitchFamily="34" charset="77"/>
                <a:cs typeface="Arial Unicode MS"/>
              </a:rPr>
              <a:t>NYSE, 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SIPC,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900 </a:t>
            </a:r>
            <a:r>
              <a:rPr sz="1000" spc="5" dirty="0">
                <a:latin typeface="Fidelity Sans" panose="020B0503030202020204" pitchFamily="34" charset="77"/>
                <a:cs typeface="Arial Unicode MS"/>
              </a:rPr>
              <a:t>Salem </a:t>
            </a:r>
            <a:r>
              <a:rPr sz="1000" spc="15" dirty="0">
                <a:latin typeface="Fidelity Sans" panose="020B0503030202020204" pitchFamily="34" charset="77"/>
                <a:cs typeface="Arial Unicode MS"/>
              </a:rPr>
              <a:t>Street,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Smithﬁeld,</a:t>
            </a:r>
            <a:r>
              <a:rPr sz="1000" spc="-15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-35" dirty="0">
                <a:latin typeface="Fidelity Sans" panose="020B0503030202020204" pitchFamily="34" charset="77"/>
                <a:cs typeface="Arial Unicode MS"/>
              </a:rPr>
              <a:t>RI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02917	</a:t>
            </a:r>
            <a:r>
              <a:rPr sz="1000" spc="75" dirty="0">
                <a:latin typeface="Fidelity Sans" panose="020B0503030202020204" pitchFamily="34" charset="77"/>
                <a:cs typeface="Arial Unicode MS"/>
              </a:rPr>
              <a:t>©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202</a:t>
            </a:r>
            <a:r>
              <a:rPr lang="en-US" sz="1000" spc="10" dirty="0">
                <a:latin typeface="Fidelity Sans" panose="020B0503030202020204" pitchFamily="34" charset="77"/>
                <a:cs typeface="Arial Unicode MS"/>
              </a:rPr>
              <a:t>5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dirty="0">
                <a:latin typeface="Fidelity Sans" panose="020B0503030202020204" pitchFamily="34" charset="77"/>
                <a:cs typeface="Arial Unicode MS"/>
              </a:rPr>
              <a:t>FMR 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LLC.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All </a:t>
            </a:r>
            <a:r>
              <a:rPr sz="1000" spc="20" dirty="0">
                <a:latin typeface="Fidelity Sans" panose="020B0503030202020204" pitchFamily="34" charset="77"/>
                <a:cs typeface="Arial Unicode MS"/>
              </a:rPr>
              <a:t>rights </a:t>
            </a:r>
            <a:r>
              <a:rPr sz="1000" spc="15" dirty="0">
                <a:latin typeface="Fidelity Sans" panose="020B0503030202020204" pitchFamily="34" charset="77"/>
                <a:cs typeface="Arial Unicode MS"/>
              </a:rPr>
              <a:t>reserved.</a:t>
            </a:r>
            <a:r>
              <a:rPr sz="1000" spc="2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lang="en-US" sz="1000" spc="10">
                <a:latin typeface="Fidelity Sans" panose="020B0503030202020204" pitchFamily="34" charset="77"/>
                <a:cs typeface="Arial Unicode MS"/>
              </a:rPr>
              <a:t>1011974.2.2</a:t>
            </a:r>
            <a:endParaRPr sz="1000" dirty="0">
              <a:latin typeface="Fidelity Sans" panose="020B0503030202020204" pitchFamily="34" charset="77"/>
              <a:cs typeface="Arial Unicode MS"/>
            </a:endParaRPr>
          </a:p>
        </p:txBody>
      </p:sp>
      <p:pic>
        <p:nvPicPr>
          <p:cNvPr id="7" name="Picture 6" descr="A qr code with a few black squares&#10;&#10;Description automatically generated">
            <a:extLst>
              <a:ext uri="{FF2B5EF4-FFF2-40B4-BE49-F238E27FC236}">
                <a16:creationId xmlns:a16="http://schemas.microsoft.com/office/drawing/2014/main" id="{D74AA2FB-1AA8-26A3-23AC-EF57D8A50E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41" y="2146541"/>
            <a:ext cx="1053859" cy="105385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4284292B958A4BB5E6BCA327F6F91C" ma:contentTypeVersion="18" ma:contentTypeDescription="Create a new document." ma:contentTypeScope="" ma:versionID="58aca1e947519a3556126ee64ab77694">
  <xsd:schema xmlns:xsd="http://www.w3.org/2001/XMLSchema" xmlns:xs="http://www.w3.org/2001/XMLSchema" xmlns:p="http://schemas.microsoft.com/office/2006/metadata/properties" xmlns:ns2="990c73ef-87bb-4e2c-9afd-9b787c5147bb" xmlns:ns3="dd398678-1013-4176-b510-2fd7682e0fdc" targetNamespace="http://schemas.microsoft.com/office/2006/metadata/properties" ma:root="true" ma:fieldsID="850e633d81268bfb77ccce119cd19e09" ns2:_="" ns3:_="">
    <xsd:import namespace="990c73ef-87bb-4e2c-9afd-9b787c5147bb"/>
    <xsd:import namespace="dd398678-1013-4176-b510-2fd7682e0f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0c73ef-87bb-4e2c-9afd-9b787c5147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398678-1013-4176-b510-2fd7682e0fd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4cc2f07-8bf4-48c4-bdee-95d3215fe508}" ma:internalName="TaxCatchAll" ma:showField="CatchAllData" ma:web="dd398678-1013-4176-b510-2fd7682e0f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90c73ef-87bb-4e2c-9afd-9b787c5147bb">
      <Terms xmlns="http://schemas.microsoft.com/office/infopath/2007/PartnerControls"/>
    </lcf76f155ced4ddcb4097134ff3c332f>
    <TaxCatchAll xmlns="dd398678-1013-4176-b510-2fd7682e0fd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4D6EF00-0C80-45BF-815D-C58DB86F11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90c73ef-87bb-4e2c-9afd-9b787c5147bb"/>
    <ds:schemaRef ds:uri="dd398678-1013-4176-b510-2fd7682e0f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A053C5D-8795-41AF-935F-0C05AD3B222E}">
  <ds:schemaRefs>
    <ds:schemaRef ds:uri="http://schemas.microsoft.com/office/2006/metadata/properties"/>
    <ds:schemaRef ds:uri="http://schemas.microsoft.com/office/infopath/2007/PartnerControls"/>
    <ds:schemaRef ds:uri="c5dbb1f0-d2c8-4cfe-924e-d91b7fc2a2b4"/>
    <ds:schemaRef ds:uri="7521ab54-f823-410f-afc8-06c56915d8c5"/>
    <ds:schemaRef ds:uri="990c73ef-87bb-4e2c-9afd-9b787c5147bb"/>
    <ds:schemaRef ds:uri="dd398678-1013-4176-b510-2fd7682e0fdc"/>
  </ds:schemaRefs>
</ds:datastoreItem>
</file>

<file path=customXml/itemProps3.xml><?xml version="1.0" encoding="utf-8"?>
<ds:datastoreItem xmlns:ds="http://schemas.openxmlformats.org/officeDocument/2006/customXml" ds:itemID="{EF5BA62C-B8DF-4F4E-A94B-E1F48EB76AD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129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 Unicode MS</vt:lpstr>
      <vt:lpstr>Calibri</vt:lpstr>
      <vt:lpstr>Fidelity Sans</vt:lpstr>
      <vt:lpstr>Office Theme</vt:lpstr>
      <vt:lpstr>Get the Fidelity Health® App An easier way to manage your health care beneﬁts.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/BOSTON/xinet/BosWork/Jobs/_2021/42424/PIECE03-banner/42424_03 F</dc:title>
  <dc:creator>White</dc:creator>
  <cp:lastModifiedBy>Bradley, Elayna</cp:lastModifiedBy>
  <cp:revision>3</cp:revision>
  <dcterms:created xsi:type="dcterms:W3CDTF">2023-07-05T18:11:29Z</dcterms:created>
  <dcterms:modified xsi:type="dcterms:W3CDTF">2025-06-24T13:26:07Z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2021-05-12T00:00:00Z</vt:filetime>
  </property>
  <property fmtid="{D5CDD505-2E9C-101B-9397-08002B2CF9AE}" pid="3" name="Creator">
    <vt:lpwstr>Adobe InDesign 16.2 (Macintosh)</vt:lpwstr>
  </property>
  <property fmtid="{D5CDD505-2E9C-101B-9397-08002B2CF9AE}" pid="4" name="LastSaved">
    <vt:filetime>2023-07-05T00:00:00Z</vt:filetime>
  </property>
  <property fmtid="{D5CDD505-2E9C-101B-9397-08002B2CF9AE}" pid="5" name="ContentTypeId">
    <vt:lpwstr>0x010100954284292B958A4BB5E6BCA327F6F91C</vt:lpwstr>
  </property>
  <property fmtid="{D5CDD505-2E9C-101B-9397-08002B2CF9AE}" pid="6" name="MSIP_Label_031e874c-a24d-4c24-87f6-b6d613f5442b_Enabled">
    <vt:lpwstr>true</vt:lpwstr>
  </property>
  <property fmtid="{D5CDD505-2E9C-101B-9397-08002B2CF9AE}" pid="7" name="MSIP_Label_031e874c-a24d-4c24-87f6-b6d613f5442b_SetDate">
    <vt:lpwstr>2025-06-20T14:50:31Z</vt:lpwstr>
  </property>
  <property fmtid="{D5CDD505-2E9C-101B-9397-08002B2CF9AE}" pid="8" name="MSIP_Label_031e874c-a24d-4c24-87f6-b6d613f5442b_Method">
    <vt:lpwstr>Privileged</vt:lpwstr>
  </property>
  <property fmtid="{D5CDD505-2E9C-101B-9397-08002B2CF9AE}" pid="9" name="MSIP_Label_031e874c-a24d-4c24-87f6-b6d613f5442b_Name">
    <vt:lpwstr>Non-Business</vt:lpwstr>
  </property>
  <property fmtid="{D5CDD505-2E9C-101B-9397-08002B2CF9AE}" pid="10" name="MSIP_Label_031e874c-a24d-4c24-87f6-b6d613f5442b_SiteId">
    <vt:lpwstr>7521acbc-a68c-41e5-a975-1cf83066dd19</vt:lpwstr>
  </property>
  <property fmtid="{D5CDD505-2E9C-101B-9397-08002B2CF9AE}" pid="11" name="MSIP_Label_031e874c-a24d-4c24-87f6-b6d613f5442b_ActionId">
    <vt:lpwstr>20c97df9-0071-4caa-978c-15a4a5f586ec</vt:lpwstr>
  </property>
  <property fmtid="{D5CDD505-2E9C-101B-9397-08002B2CF9AE}" pid="12" name="MSIP_Label_031e874c-a24d-4c24-87f6-b6d613f5442b_ContentBits">
    <vt:lpwstr>0</vt:lpwstr>
  </property>
  <property fmtid="{D5CDD505-2E9C-101B-9397-08002B2CF9AE}" pid="13" name="MediaServiceImageTags">
    <vt:lpwstr/>
  </property>
</Properties>
</file>