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2004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len, Courtney" userId="c81dfabd-b97d-47f2-a17a-054fed36ab81" providerId="ADAL" clId="{BAFC81DE-34D6-4F14-AF22-5C9E8CFFFECD}"/>
    <pc:docChg chg="undo custSel modSld">
      <pc:chgData name="Gillen, Courtney" userId="c81dfabd-b97d-47f2-a17a-054fed36ab81" providerId="ADAL" clId="{BAFC81DE-34D6-4F14-AF22-5C9E8CFFFECD}" dt="2025-08-28T15:02:45.506" v="1" actId="478"/>
      <pc:docMkLst>
        <pc:docMk/>
      </pc:docMkLst>
      <pc:sldChg chg="addSp delSp mod">
        <pc:chgData name="Gillen, Courtney" userId="c81dfabd-b97d-47f2-a17a-054fed36ab81" providerId="ADAL" clId="{BAFC81DE-34D6-4F14-AF22-5C9E8CFFFECD}" dt="2025-08-28T15:02:45.506" v="1" actId="478"/>
        <pc:sldMkLst>
          <pc:docMk/>
          <pc:sldMk cId="0" sldId="256"/>
        </pc:sldMkLst>
        <pc:spChg chg="add del">
          <ac:chgData name="Gillen, Courtney" userId="c81dfabd-b97d-47f2-a17a-054fed36ab81" providerId="ADAL" clId="{BAFC81DE-34D6-4F14-AF22-5C9E8CFFFECD}" dt="2025-08-28T15:02:45.506" v="1" actId="478"/>
          <ac:spMkLst>
            <pc:docMk/>
            <pc:sldMk cId="0" sldId="256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608576"/>
            <a:ext cx="7772400" cy="4197350"/>
          </a:xfrm>
          <a:custGeom>
            <a:avLst/>
            <a:gdLst/>
            <a:ahLst/>
            <a:cxnLst/>
            <a:rect l="l" t="t" r="r" b="b"/>
            <a:pathLst>
              <a:path w="7772400" h="4197350">
                <a:moveTo>
                  <a:pt x="7772400" y="0"/>
                </a:moveTo>
                <a:lnTo>
                  <a:pt x="0" y="0"/>
                </a:lnTo>
                <a:lnTo>
                  <a:pt x="0" y="4197248"/>
                </a:lnTo>
                <a:lnTo>
                  <a:pt x="7772400" y="4197248"/>
                </a:lnTo>
                <a:lnTo>
                  <a:pt x="7772400" y="0"/>
                </a:lnTo>
                <a:close/>
              </a:path>
            </a:pathLst>
          </a:custGeom>
          <a:solidFill>
            <a:srgbClr val="F8F4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PLACEHOLDER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366" y="4902934"/>
            <a:ext cx="6255385" cy="11080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320"/>
              </a:spcBef>
            </a:pPr>
            <a:r>
              <a:rPr sz="3600" spc="-50" dirty="0">
                <a:solidFill>
                  <a:srgbClr val="428738"/>
                </a:solidFill>
                <a:latin typeface="Fidelity Slab Light"/>
                <a:cs typeface="Fidelity Slab Light"/>
              </a:rPr>
              <a:t>Annual</a:t>
            </a:r>
            <a:r>
              <a:rPr sz="3600" spc="-15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50" dirty="0">
                <a:solidFill>
                  <a:srgbClr val="428738"/>
                </a:solidFill>
                <a:latin typeface="Fidelity Slab Light"/>
                <a:cs typeface="Fidelity Slab Light"/>
              </a:rPr>
              <a:t>Enrollment</a:t>
            </a:r>
            <a:r>
              <a:rPr sz="3600" spc="-15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dirty="0">
                <a:solidFill>
                  <a:srgbClr val="428738"/>
                </a:solidFill>
                <a:latin typeface="Fidelity Slab Light"/>
                <a:cs typeface="Fidelity Slab Light"/>
              </a:rPr>
              <a:t>is</a:t>
            </a:r>
            <a:r>
              <a:rPr sz="3600" spc="-15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25" dirty="0">
                <a:solidFill>
                  <a:srgbClr val="428738"/>
                </a:solidFill>
                <a:latin typeface="Fidelity Slab Light"/>
                <a:cs typeface="Fidelity Slab Light"/>
              </a:rPr>
              <a:t>about</a:t>
            </a:r>
            <a:r>
              <a:rPr sz="3600" spc="-15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25" dirty="0">
                <a:solidFill>
                  <a:srgbClr val="428738"/>
                </a:solidFill>
                <a:latin typeface="Fidelity Slab Light"/>
                <a:cs typeface="Fidelity Slab Light"/>
              </a:rPr>
              <a:t>to </a:t>
            </a:r>
            <a:r>
              <a:rPr sz="3600" spc="-10" dirty="0">
                <a:solidFill>
                  <a:srgbClr val="428738"/>
                </a:solidFill>
                <a:latin typeface="Fidelity Slab Light"/>
                <a:cs typeface="Fidelity Slab Light"/>
              </a:rPr>
              <a:t>get</a:t>
            </a:r>
            <a:r>
              <a:rPr sz="3600" spc="-204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10" dirty="0">
                <a:solidFill>
                  <a:srgbClr val="428738"/>
                </a:solidFill>
                <a:latin typeface="Fidelity Slab Light"/>
                <a:cs typeface="Fidelity Slab Light"/>
              </a:rPr>
              <a:t>easier</a:t>
            </a:r>
            <a:endParaRPr sz="3600">
              <a:latin typeface="Fidelity Slab Light"/>
              <a:cs typeface="Fidelity Slab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269" y="6123034"/>
            <a:ext cx="701611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000" b="1" spc="-45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2000" b="1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health</a:t>
            </a:r>
            <a:r>
              <a:rPr sz="2000" b="1" spc="-7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2000" b="1" spc="-7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insurance</a:t>
            </a:r>
            <a:r>
              <a:rPr sz="2000" b="1" spc="-7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2000" b="1" spc="-7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are</a:t>
            </a:r>
            <a:r>
              <a:rPr sz="2000" b="1" spc="-7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moving</a:t>
            </a:r>
            <a:r>
              <a:rPr sz="2000" b="1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2000" b="1" spc="-7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endParaRPr sz="2000">
              <a:latin typeface="Fidelity Sans 2"/>
              <a:cs typeface="Fidelity Sans 2"/>
            </a:endParaRPr>
          </a:p>
          <a:p>
            <a:pPr marL="50800" marR="43180">
              <a:lnSpc>
                <a:spcPct val="113100"/>
              </a:lnSpc>
              <a:spcBef>
                <a:spcPts val="1985"/>
              </a:spcBef>
            </a:pP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Soon,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you’ll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be</a:t>
            </a:r>
            <a:r>
              <a:rPr sz="1400" spc="-2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able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1400" spc="-2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manage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1400" spc="-2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health,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insurance,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1400" spc="-2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retirement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1400" spc="-2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in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25" dirty="0">
                <a:solidFill>
                  <a:srgbClr val="231F20"/>
                </a:solidFill>
                <a:latin typeface="Fidelity Sans 2"/>
                <a:cs typeface="Fidelity Sans 2"/>
              </a:rPr>
              <a:t>one 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place—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through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NetBenefits</a:t>
            </a:r>
            <a:r>
              <a:rPr sz="1200" spc="-15" baseline="31250" dirty="0">
                <a:solidFill>
                  <a:srgbClr val="231F20"/>
                </a:solidFill>
                <a:latin typeface="Fidelity Sans 2"/>
                <a:cs typeface="Fidelity Sans 2"/>
              </a:rPr>
              <a:t>®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.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You’ll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also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find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personalized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guidance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support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25" dirty="0">
                <a:solidFill>
                  <a:srgbClr val="231F20"/>
                </a:solidFill>
                <a:latin typeface="Fidelity Sans 2"/>
                <a:cs typeface="Fidelity Sans 2"/>
              </a:rPr>
              <a:t>to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help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you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make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decisions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support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total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health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financial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well-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being.</a:t>
            </a:r>
            <a:endParaRPr sz="1400">
              <a:latin typeface="Fidelity Sans 2"/>
              <a:cs typeface="Fidelity Sans 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68696" y="9086088"/>
            <a:ext cx="1659889" cy="553720"/>
          </a:xfrm>
          <a:prstGeom prst="rect">
            <a:avLst/>
          </a:prstGeom>
          <a:solidFill>
            <a:srgbClr val="FD27E5"/>
          </a:solidFill>
        </p:spPr>
        <p:txBody>
          <a:bodyPr vert="horz" wrap="square" lIns="0" tIns="162560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1280"/>
              </a:spcBef>
            </a:pPr>
            <a:r>
              <a:rPr sz="1450" b="1" dirty="0">
                <a:solidFill>
                  <a:srgbClr val="FFFFFF"/>
                </a:solidFill>
                <a:latin typeface="Fidelity Sans 2"/>
                <a:cs typeface="Fidelity Sans 2"/>
              </a:rPr>
              <a:t>CLIENT</a:t>
            </a:r>
            <a:r>
              <a:rPr sz="1450" b="1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1450">
              <a:latin typeface="Fidelity Sans 2"/>
              <a:cs typeface="Fidelity Sans 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366" y="9159270"/>
            <a:ext cx="49161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trademarks and/or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marks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appearing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above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are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property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may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be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registered.</a:t>
            </a:r>
            <a:r>
              <a:rPr sz="800" spc="5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Investments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pyramid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design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logo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registered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</a:pP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Workplace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Services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LLC,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245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Summer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Street,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Boston,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02210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©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2025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All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rights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reserved.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1216378.1.0</a:t>
            </a:r>
            <a:endParaRPr sz="800">
              <a:latin typeface="Fidelity Sans 2 Light"/>
              <a:cs typeface="Fidelity Sans 2 Ligh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7772400" cy="8329930"/>
            <a:chOff x="0" y="0"/>
            <a:chExt cx="7772400" cy="83299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772400" cy="46067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281054" y="7889609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257" y="0"/>
                  </a:moveTo>
                  <a:lnTo>
                    <a:pt x="161272" y="5526"/>
                  </a:lnTo>
                  <a:lnTo>
                    <a:pt x="117225" y="21268"/>
                  </a:lnTo>
                  <a:lnTo>
                    <a:pt x="78372" y="45970"/>
                  </a:lnTo>
                  <a:lnTo>
                    <a:pt x="45967" y="78375"/>
                  </a:lnTo>
                  <a:lnTo>
                    <a:pt x="21266" y="117226"/>
                  </a:lnTo>
                  <a:lnTo>
                    <a:pt x="5525" y="161268"/>
                  </a:lnTo>
                  <a:lnTo>
                    <a:pt x="0" y="209245"/>
                  </a:lnTo>
                  <a:lnTo>
                    <a:pt x="5525" y="257236"/>
                  </a:lnTo>
                  <a:lnTo>
                    <a:pt x="21266" y="301290"/>
                  </a:lnTo>
                  <a:lnTo>
                    <a:pt x="45967" y="340151"/>
                  </a:lnTo>
                  <a:lnTo>
                    <a:pt x="78372" y="372562"/>
                  </a:lnTo>
                  <a:lnTo>
                    <a:pt x="117225" y="397268"/>
                  </a:lnTo>
                  <a:lnTo>
                    <a:pt x="161272" y="413013"/>
                  </a:lnTo>
                  <a:lnTo>
                    <a:pt x="209257" y="418541"/>
                  </a:lnTo>
                  <a:lnTo>
                    <a:pt x="257251" y="413013"/>
                  </a:lnTo>
                  <a:lnTo>
                    <a:pt x="301303" y="397268"/>
                  </a:lnTo>
                  <a:lnTo>
                    <a:pt x="340159" y="372562"/>
                  </a:lnTo>
                  <a:lnTo>
                    <a:pt x="372563" y="340151"/>
                  </a:lnTo>
                  <a:lnTo>
                    <a:pt x="397263" y="301290"/>
                  </a:lnTo>
                  <a:lnTo>
                    <a:pt x="413003" y="257236"/>
                  </a:lnTo>
                  <a:lnTo>
                    <a:pt x="418528" y="209245"/>
                  </a:lnTo>
                  <a:lnTo>
                    <a:pt x="413003" y="161268"/>
                  </a:lnTo>
                  <a:lnTo>
                    <a:pt x="397263" y="117226"/>
                  </a:lnTo>
                  <a:lnTo>
                    <a:pt x="372563" y="78375"/>
                  </a:lnTo>
                  <a:lnTo>
                    <a:pt x="340159" y="45970"/>
                  </a:lnTo>
                  <a:lnTo>
                    <a:pt x="301303" y="21268"/>
                  </a:lnTo>
                  <a:lnTo>
                    <a:pt x="257251" y="5526"/>
                  </a:lnTo>
                  <a:lnTo>
                    <a:pt x="2092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74704" y="7879930"/>
              <a:ext cx="1148080" cy="411480"/>
            </a:xfrm>
            <a:custGeom>
              <a:avLst/>
              <a:gdLst/>
              <a:ahLst/>
              <a:cxnLst/>
              <a:rect l="l" t="t" r="r" b="b"/>
              <a:pathLst>
                <a:path w="1148079" h="411479">
                  <a:moveTo>
                    <a:pt x="427926" y="233616"/>
                  </a:moveTo>
                  <a:lnTo>
                    <a:pt x="427151" y="188645"/>
                  </a:lnTo>
                  <a:lnTo>
                    <a:pt x="417220" y="145008"/>
                  </a:lnTo>
                  <a:lnTo>
                    <a:pt x="398589" y="104635"/>
                  </a:lnTo>
                  <a:lnTo>
                    <a:pt x="374789" y="72072"/>
                  </a:lnTo>
                  <a:lnTo>
                    <a:pt x="345224" y="44564"/>
                  </a:lnTo>
                  <a:lnTo>
                    <a:pt x="311480" y="23075"/>
                  </a:lnTo>
                  <a:lnTo>
                    <a:pt x="275120" y="8610"/>
                  </a:lnTo>
                  <a:lnTo>
                    <a:pt x="205028" y="0"/>
                  </a:lnTo>
                  <a:lnTo>
                    <a:pt x="169506" y="4178"/>
                  </a:lnTo>
                  <a:lnTo>
                    <a:pt x="98983" y="33121"/>
                  </a:lnTo>
                  <a:lnTo>
                    <a:pt x="64719" y="60439"/>
                  </a:lnTo>
                  <a:lnTo>
                    <a:pt x="36347" y="93840"/>
                  </a:lnTo>
                  <a:lnTo>
                    <a:pt x="16243" y="131216"/>
                  </a:lnTo>
                  <a:lnTo>
                    <a:pt x="4102" y="170776"/>
                  </a:lnTo>
                  <a:lnTo>
                    <a:pt x="0" y="212686"/>
                  </a:lnTo>
                  <a:lnTo>
                    <a:pt x="3911" y="254558"/>
                  </a:lnTo>
                  <a:lnTo>
                    <a:pt x="15786" y="294017"/>
                  </a:lnTo>
                  <a:lnTo>
                    <a:pt x="35407" y="331279"/>
                  </a:lnTo>
                  <a:lnTo>
                    <a:pt x="63106" y="364502"/>
                  </a:lnTo>
                  <a:lnTo>
                    <a:pt x="96659" y="391782"/>
                  </a:lnTo>
                  <a:lnTo>
                    <a:pt x="133858" y="411187"/>
                  </a:lnTo>
                  <a:lnTo>
                    <a:pt x="180047" y="268401"/>
                  </a:lnTo>
                  <a:lnTo>
                    <a:pt x="282956" y="268401"/>
                  </a:lnTo>
                  <a:lnTo>
                    <a:pt x="260451" y="253822"/>
                  </a:lnTo>
                  <a:lnTo>
                    <a:pt x="183388" y="253771"/>
                  </a:lnTo>
                  <a:lnTo>
                    <a:pt x="213487" y="157035"/>
                  </a:lnTo>
                  <a:lnTo>
                    <a:pt x="162458" y="238937"/>
                  </a:lnTo>
                  <a:lnTo>
                    <a:pt x="177723" y="249732"/>
                  </a:lnTo>
                  <a:lnTo>
                    <a:pt x="155702" y="249732"/>
                  </a:lnTo>
                  <a:lnTo>
                    <a:pt x="136334" y="280543"/>
                  </a:lnTo>
                  <a:lnTo>
                    <a:pt x="53822" y="323735"/>
                  </a:lnTo>
                  <a:lnTo>
                    <a:pt x="52451" y="324192"/>
                  </a:lnTo>
                  <a:lnTo>
                    <a:pt x="52006" y="323938"/>
                  </a:lnTo>
                  <a:lnTo>
                    <a:pt x="52235" y="323494"/>
                  </a:lnTo>
                  <a:lnTo>
                    <a:pt x="52451" y="323494"/>
                  </a:lnTo>
                  <a:lnTo>
                    <a:pt x="155460" y="235991"/>
                  </a:lnTo>
                  <a:lnTo>
                    <a:pt x="24358" y="251269"/>
                  </a:lnTo>
                  <a:lnTo>
                    <a:pt x="24117" y="251066"/>
                  </a:lnTo>
                  <a:lnTo>
                    <a:pt x="24117" y="250596"/>
                  </a:lnTo>
                  <a:lnTo>
                    <a:pt x="151447" y="213067"/>
                  </a:lnTo>
                  <a:lnTo>
                    <a:pt x="23202" y="175475"/>
                  </a:lnTo>
                  <a:lnTo>
                    <a:pt x="23202" y="175082"/>
                  </a:lnTo>
                  <a:lnTo>
                    <a:pt x="23685" y="174828"/>
                  </a:lnTo>
                  <a:lnTo>
                    <a:pt x="155460" y="188747"/>
                  </a:lnTo>
                  <a:lnTo>
                    <a:pt x="52235" y="103962"/>
                  </a:lnTo>
                  <a:lnTo>
                    <a:pt x="52235" y="103759"/>
                  </a:lnTo>
                  <a:lnTo>
                    <a:pt x="52679" y="103505"/>
                  </a:lnTo>
                  <a:lnTo>
                    <a:pt x="168986" y="166941"/>
                  </a:lnTo>
                  <a:lnTo>
                    <a:pt x="107569" y="49999"/>
                  </a:lnTo>
                  <a:lnTo>
                    <a:pt x="108013" y="49542"/>
                  </a:lnTo>
                  <a:lnTo>
                    <a:pt x="189458" y="155460"/>
                  </a:lnTo>
                  <a:lnTo>
                    <a:pt x="179971" y="18719"/>
                  </a:lnTo>
                  <a:lnTo>
                    <a:pt x="180200" y="18262"/>
                  </a:lnTo>
                  <a:lnTo>
                    <a:pt x="180898" y="18719"/>
                  </a:lnTo>
                  <a:lnTo>
                    <a:pt x="215315" y="150533"/>
                  </a:lnTo>
                  <a:lnTo>
                    <a:pt x="254647" y="22555"/>
                  </a:lnTo>
                  <a:lnTo>
                    <a:pt x="255092" y="22313"/>
                  </a:lnTo>
                  <a:lnTo>
                    <a:pt x="255562" y="22555"/>
                  </a:lnTo>
                  <a:lnTo>
                    <a:pt x="239141" y="154597"/>
                  </a:lnTo>
                  <a:lnTo>
                    <a:pt x="324637" y="54279"/>
                  </a:lnTo>
                  <a:lnTo>
                    <a:pt x="325043" y="54038"/>
                  </a:lnTo>
                  <a:lnTo>
                    <a:pt x="325043" y="54521"/>
                  </a:lnTo>
                  <a:lnTo>
                    <a:pt x="259613" y="170129"/>
                  </a:lnTo>
                  <a:lnTo>
                    <a:pt x="378142" y="110045"/>
                  </a:lnTo>
                  <a:lnTo>
                    <a:pt x="378358" y="109588"/>
                  </a:lnTo>
                  <a:lnTo>
                    <a:pt x="379272" y="109804"/>
                  </a:lnTo>
                  <a:lnTo>
                    <a:pt x="379056" y="110248"/>
                  </a:lnTo>
                  <a:lnTo>
                    <a:pt x="273545" y="190119"/>
                  </a:lnTo>
                  <a:lnTo>
                    <a:pt x="408292" y="181343"/>
                  </a:lnTo>
                  <a:lnTo>
                    <a:pt x="408520" y="181597"/>
                  </a:lnTo>
                  <a:lnTo>
                    <a:pt x="408520" y="182003"/>
                  </a:lnTo>
                  <a:lnTo>
                    <a:pt x="276707" y="213728"/>
                  </a:lnTo>
                  <a:lnTo>
                    <a:pt x="403123" y="258051"/>
                  </a:lnTo>
                  <a:lnTo>
                    <a:pt x="403999" y="258724"/>
                  </a:lnTo>
                  <a:lnTo>
                    <a:pt x="403796" y="259168"/>
                  </a:lnTo>
                  <a:lnTo>
                    <a:pt x="269290" y="238709"/>
                  </a:lnTo>
                  <a:lnTo>
                    <a:pt x="372935" y="328193"/>
                  </a:lnTo>
                  <a:lnTo>
                    <a:pt x="373176" y="328663"/>
                  </a:lnTo>
                  <a:lnTo>
                    <a:pt x="372935" y="329158"/>
                  </a:lnTo>
                  <a:lnTo>
                    <a:pt x="372503" y="329158"/>
                  </a:lnTo>
                  <a:lnTo>
                    <a:pt x="293370" y="285026"/>
                  </a:lnTo>
                  <a:lnTo>
                    <a:pt x="350215" y="379742"/>
                  </a:lnTo>
                  <a:lnTo>
                    <a:pt x="373291" y="358140"/>
                  </a:lnTo>
                  <a:lnTo>
                    <a:pt x="392671" y="333438"/>
                  </a:lnTo>
                  <a:lnTo>
                    <a:pt x="408025" y="306451"/>
                  </a:lnTo>
                  <a:lnTo>
                    <a:pt x="419049" y="278028"/>
                  </a:lnTo>
                  <a:lnTo>
                    <a:pt x="427926" y="233616"/>
                  </a:lnTo>
                  <a:close/>
                </a:path>
                <a:path w="1148079" h="411479">
                  <a:moveTo>
                    <a:pt x="753872" y="67665"/>
                  </a:moveTo>
                  <a:lnTo>
                    <a:pt x="543052" y="67665"/>
                  </a:lnTo>
                  <a:lnTo>
                    <a:pt x="460705" y="361632"/>
                  </a:lnTo>
                  <a:lnTo>
                    <a:pt x="563549" y="361632"/>
                  </a:lnTo>
                  <a:lnTo>
                    <a:pt x="594283" y="251675"/>
                  </a:lnTo>
                  <a:lnTo>
                    <a:pt x="701852" y="251675"/>
                  </a:lnTo>
                  <a:lnTo>
                    <a:pt x="719988" y="187464"/>
                  </a:lnTo>
                  <a:lnTo>
                    <a:pt x="612406" y="187464"/>
                  </a:lnTo>
                  <a:lnTo>
                    <a:pt x="626198" y="137414"/>
                  </a:lnTo>
                  <a:lnTo>
                    <a:pt x="733780" y="137414"/>
                  </a:lnTo>
                  <a:lnTo>
                    <a:pt x="753872" y="67665"/>
                  </a:lnTo>
                  <a:close/>
                </a:path>
                <a:path w="1148079" h="411479">
                  <a:moveTo>
                    <a:pt x="861834" y="146875"/>
                  </a:moveTo>
                  <a:lnTo>
                    <a:pt x="760171" y="146875"/>
                  </a:lnTo>
                  <a:lnTo>
                    <a:pt x="699884" y="361632"/>
                  </a:lnTo>
                  <a:lnTo>
                    <a:pt x="801547" y="361632"/>
                  </a:lnTo>
                  <a:lnTo>
                    <a:pt x="861834" y="146875"/>
                  </a:lnTo>
                  <a:close/>
                </a:path>
                <a:path w="1148079" h="411479">
                  <a:moveTo>
                    <a:pt x="883894" y="67665"/>
                  </a:moveTo>
                  <a:lnTo>
                    <a:pt x="782243" y="67665"/>
                  </a:lnTo>
                  <a:lnTo>
                    <a:pt x="765695" y="126390"/>
                  </a:lnTo>
                  <a:lnTo>
                    <a:pt x="867346" y="126390"/>
                  </a:lnTo>
                  <a:lnTo>
                    <a:pt x="883894" y="67665"/>
                  </a:lnTo>
                  <a:close/>
                </a:path>
                <a:path w="1148079" h="411479">
                  <a:moveTo>
                    <a:pt x="1147622" y="67665"/>
                  </a:moveTo>
                  <a:lnTo>
                    <a:pt x="1045972" y="67665"/>
                  </a:lnTo>
                  <a:lnTo>
                    <a:pt x="1017600" y="171297"/>
                  </a:lnTo>
                  <a:lnTo>
                    <a:pt x="1009040" y="160223"/>
                  </a:lnTo>
                  <a:lnTo>
                    <a:pt x="1004989" y="157403"/>
                  </a:lnTo>
                  <a:lnTo>
                    <a:pt x="1004989" y="219367"/>
                  </a:lnTo>
                  <a:lnTo>
                    <a:pt x="984491" y="289915"/>
                  </a:lnTo>
                  <a:lnTo>
                    <a:pt x="980160" y="292658"/>
                  </a:lnTo>
                  <a:lnTo>
                    <a:pt x="975042" y="295021"/>
                  </a:lnTo>
                  <a:lnTo>
                    <a:pt x="957313" y="295021"/>
                  </a:lnTo>
                  <a:lnTo>
                    <a:pt x="951395" y="287934"/>
                  </a:lnTo>
                  <a:lnTo>
                    <a:pt x="951395" y="279654"/>
                  </a:lnTo>
                  <a:lnTo>
                    <a:pt x="960208" y="239585"/>
                  </a:lnTo>
                  <a:lnTo>
                    <a:pt x="988834" y="210693"/>
                  </a:lnTo>
                  <a:lnTo>
                    <a:pt x="995133" y="210693"/>
                  </a:lnTo>
                  <a:lnTo>
                    <a:pt x="1001445" y="214249"/>
                  </a:lnTo>
                  <a:lnTo>
                    <a:pt x="1004989" y="219367"/>
                  </a:lnTo>
                  <a:lnTo>
                    <a:pt x="1004989" y="157403"/>
                  </a:lnTo>
                  <a:lnTo>
                    <a:pt x="996111" y="151206"/>
                  </a:lnTo>
                  <a:lnTo>
                    <a:pt x="979360" y="145148"/>
                  </a:lnTo>
                  <a:lnTo>
                    <a:pt x="959281" y="142938"/>
                  </a:lnTo>
                  <a:lnTo>
                    <a:pt x="935228" y="145732"/>
                  </a:lnTo>
                  <a:lnTo>
                    <a:pt x="895718" y="167703"/>
                  </a:lnTo>
                  <a:lnTo>
                    <a:pt x="866851" y="218186"/>
                  </a:lnTo>
                  <a:lnTo>
                    <a:pt x="848017" y="286854"/>
                  </a:lnTo>
                  <a:lnTo>
                    <a:pt x="845400" y="317487"/>
                  </a:lnTo>
                  <a:lnTo>
                    <a:pt x="849172" y="339305"/>
                  </a:lnTo>
                  <a:lnTo>
                    <a:pt x="859980" y="354672"/>
                  </a:lnTo>
                  <a:lnTo>
                    <a:pt x="876985" y="363753"/>
                  </a:lnTo>
                  <a:lnTo>
                    <a:pt x="899388" y="366737"/>
                  </a:lnTo>
                  <a:lnTo>
                    <a:pt x="921804" y="364566"/>
                  </a:lnTo>
                  <a:lnTo>
                    <a:pt x="940752" y="358521"/>
                  </a:lnTo>
                  <a:lnTo>
                    <a:pt x="957338" y="349288"/>
                  </a:lnTo>
                  <a:lnTo>
                    <a:pt x="972667" y="337591"/>
                  </a:lnTo>
                  <a:lnTo>
                    <a:pt x="965593" y="361632"/>
                  </a:lnTo>
                  <a:lnTo>
                    <a:pt x="1065276" y="361632"/>
                  </a:lnTo>
                  <a:lnTo>
                    <a:pt x="1072007" y="337591"/>
                  </a:lnTo>
                  <a:lnTo>
                    <a:pt x="1083932" y="295021"/>
                  </a:lnTo>
                  <a:lnTo>
                    <a:pt x="1107554" y="210693"/>
                  </a:lnTo>
                  <a:lnTo>
                    <a:pt x="1118590" y="171297"/>
                  </a:lnTo>
                  <a:lnTo>
                    <a:pt x="1147622" y="676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487" y="8021688"/>
              <a:ext cx="252577" cy="22536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17273" y="7947596"/>
              <a:ext cx="1636395" cy="382270"/>
            </a:xfrm>
            <a:custGeom>
              <a:avLst/>
              <a:gdLst/>
              <a:ahLst/>
              <a:cxnLst/>
              <a:rect l="l" t="t" r="r" b="b"/>
              <a:pathLst>
                <a:path w="1636395" h="382270">
                  <a:moveTo>
                    <a:pt x="41402" y="326961"/>
                  </a:moveTo>
                  <a:lnTo>
                    <a:pt x="16065" y="326986"/>
                  </a:lnTo>
                  <a:lnTo>
                    <a:pt x="0" y="379844"/>
                  </a:lnTo>
                  <a:lnTo>
                    <a:pt x="25260" y="379831"/>
                  </a:lnTo>
                  <a:lnTo>
                    <a:pt x="41402" y="326961"/>
                  </a:lnTo>
                  <a:close/>
                </a:path>
                <a:path w="1636395" h="382270">
                  <a:moveTo>
                    <a:pt x="184061" y="326961"/>
                  </a:moveTo>
                  <a:lnTo>
                    <a:pt x="162064" y="326986"/>
                  </a:lnTo>
                  <a:lnTo>
                    <a:pt x="151333" y="362254"/>
                  </a:lnTo>
                  <a:lnTo>
                    <a:pt x="151079" y="362254"/>
                  </a:lnTo>
                  <a:lnTo>
                    <a:pt x="141579" y="326999"/>
                  </a:lnTo>
                  <a:lnTo>
                    <a:pt x="104508" y="327025"/>
                  </a:lnTo>
                  <a:lnTo>
                    <a:pt x="88633" y="379780"/>
                  </a:lnTo>
                  <a:lnTo>
                    <a:pt x="110629" y="379768"/>
                  </a:lnTo>
                  <a:lnTo>
                    <a:pt x="121881" y="342163"/>
                  </a:lnTo>
                  <a:lnTo>
                    <a:pt x="122059" y="342163"/>
                  </a:lnTo>
                  <a:lnTo>
                    <a:pt x="132334" y="379844"/>
                  </a:lnTo>
                  <a:lnTo>
                    <a:pt x="167805" y="379717"/>
                  </a:lnTo>
                  <a:lnTo>
                    <a:pt x="184061" y="326961"/>
                  </a:lnTo>
                  <a:close/>
                </a:path>
                <a:path w="1636395" h="382270">
                  <a:moveTo>
                    <a:pt x="316230" y="326974"/>
                  </a:moveTo>
                  <a:lnTo>
                    <a:pt x="290410" y="326999"/>
                  </a:lnTo>
                  <a:lnTo>
                    <a:pt x="264896" y="360260"/>
                  </a:lnTo>
                  <a:lnTo>
                    <a:pt x="260007" y="327037"/>
                  </a:lnTo>
                  <a:lnTo>
                    <a:pt x="232105" y="327050"/>
                  </a:lnTo>
                  <a:lnTo>
                    <a:pt x="242684" y="379780"/>
                  </a:lnTo>
                  <a:lnTo>
                    <a:pt x="273659" y="379742"/>
                  </a:lnTo>
                  <a:lnTo>
                    <a:pt x="316230" y="326974"/>
                  </a:lnTo>
                  <a:close/>
                </a:path>
                <a:path w="1636395" h="382270">
                  <a:moveTo>
                    <a:pt x="422465" y="327012"/>
                  </a:moveTo>
                  <a:lnTo>
                    <a:pt x="364807" y="327063"/>
                  </a:lnTo>
                  <a:lnTo>
                    <a:pt x="348691" y="379933"/>
                  </a:lnTo>
                  <a:lnTo>
                    <a:pt x="406654" y="379895"/>
                  </a:lnTo>
                  <a:lnTo>
                    <a:pt x="410032" y="369201"/>
                  </a:lnTo>
                  <a:lnTo>
                    <a:pt x="376542" y="369227"/>
                  </a:lnTo>
                  <a:lnTo>
                    <a:pt x="379742" y="358762"/>
                  </a:lnTo>
                  <a:lnTo>
                    <a:pt x="410819" y="358736"/>
                  </a:lnTo>
                  <a:lnTo>
                    <a:pt x="413918" y="348551"/>
                  </a:lnTo>
                  <a:lnTo>
                    <a:pt x="382854" y="348576"/>
                  </a:lnTo>
                  <a:lnTo>
                    <a:pt x="386067" y="337743"/>
                  </a:lnTo>
                  <a:lnTo>
                    <a:pt x="419201" y="337705"/>
                  </a:lnTo>
                  <a:lnTo>
                    <a:pt x="422465" y="327012"/>
                  </a:lnTo>
                  <a:close/>
                </a:path>
                <a:path w="1636395" h="382270">
                  <a:moveTo>
                    <a:pt x="542772" y="335521"/>
                  </a:moveTo>
                  <a:lnTo>
                    <a:pt x="538746" y="330631"/>
                  </a:lnTo>
                  <a:lnTo>
                    <a:pt x="529463" y="327507"/>
                  </a:lnTo>
                  <a:lnTo>
                    <a:pt x="513930" y="326428"/>
                  </a:lnTo>
                  <a:lnTo>
                    <a:pt x="497814" y="327431"/>
                  </a:lnTo>
                  <a:lnTo>
                    <a:pt x="471665" y="349834"/>
                  </a:lnTo>
                  <a:lnTo>
                    <a:pt x="474167" y="352323"/>
                  </a:lnTo>
                  <a:lnTo>
                    <a:pt x="482155" y="356323"/>
                  </a:lnTo>
                  <a:lnTo>
                    <a:pt x="493877" y="359371"/>
                  </a:lnTo>
                  <a:lnTo>
                    <a:pt x="504888" y="361873"/>
                  </a:lnTo>
                  <a:lnTo>
                    <a:pt x="510730" y="364286"/>
                  </a:lnTo>
                  <a:lnTo>
                    <a:pt x="511200" y="364947"/>
                  </a:lnTo>
                  <a:lnTo>
                    <a:pt x="511378" y="365747"/>
                  </a:lnTo>
                  <a:lnTo>
                    <a:pt x="509803" y="370941"/>
                  </a:lnTo>
                  <a:lnTo>
                    <a:pt x="503796" y="372021"/>
                  </a:lnTo>
                  <a:lnTo>
                    <a:pt x="495211" y="372033"/>
                  </a:lnTo>
                  <a:lnTo>
                    <a:pt x="490867" y="371309"/>
                  </a:lnTo>
                  <a:lnTo>
                    <a:pt x="488454" y="368541"/>
                  </a:lnTo>
                  <a:lnTo>
                    <a:pt x="488454" y="366420"/>
                  </a:lnTo>
                  <a:lnTo>
                    <a:pt x="489127" y="365061"/>
                  </a:lnTo>
                  <a:lnTo>
                    <a:pt x="465632" y="365099"/>
                  </a:lnTo>
                  <a:lnTo>
                    <a:pt x="464629" y="371170"/>
                  </a:lnTo>
                  <a:lnTo>
                    <a:pt x="467144" y="376529"/>
                  </a:lnTo>
                  <a:lnTo>
                    <a:pt x="476237" y="380339"/>
                  </a:lnTo>
                  <a:lnTo>
                    <a:pt x="494919" y="381787"/>
                  </a:lnTo>
                  <a:lnTo>
                    <a:pt x="512775" y="380568"/>
                  </a:lnTo>
                  <a:lnTo>
                    <a:pt x="525564" y="377113"/>
                  </a:lnTo>
                  <a:lnTo>
                    <a:pt x="533806" y="371703"/>
                  </a:lnTo>
                  <a:lnTo>
                    <a:pt x="538022" y="364629"/>
                  </a:lnTo>
                  <a:lnTo>
                    <a:pt x="539584" y="359524"/>
                  </a:lnTo>
                  <a:lnTo>
                    <a:pt x="538035" y="356692"/>
                  </a:lnTo>
                  <a:lnTo>
                    <a:pt x="536257" y="354876"/>
                  </a:lnTo>
                  <a:lnTo>
                    <a:pt x="528459" y="350850"/>
                  </a:lnTo>
                  <a:lnTo>
                    <a:pt x="517004" y="347840"/>
                  </a:lnTo>
                  <a:lnTo>
                    <a:pt x="506158" y="345389"/>
                  </a:lnTo>
                  <a:lnTo>
                    <a:pt x="500126" y="343039"/>
                  </a:lnTo>
                  <a:lnTo>
                    <a:pt x="499567" y="342442"/>
                  </a:lnTo>
                  <a:lnTo>
                    <a:pt x="499541" y="341439"/>
                  </a:lnTo>
                  <a:lnTo>
                    <a:pt x="500595" y="337947"/>
                  </a:lnTo>
                  <a:lnTo>
                    <a:pt x="503948" y="336181"/>
                  </a:lnTo>
                  <a:lnTo>
                    <a:pt x="512445" y="336169"/>
                  </a:lnTo>
                  <a:lnTo>
                    <a:pt x="517309" y="336524"/>
                  </a:lnTo>
                  <a:lnTo>
                    <a:pt x="520166" y="338696"/>
                  </a:lnTo>
                  <a:lnTo>
                    <a:pt x="520649" y="340334"/>
                  </a:lnTo>
                  <a:lnTo>
                    <a:pt x="520128" y="341922"/>
                  </a:lnTo>
                  <a:lnTo>
                    <a:pt x="542569" y="341922"/>
                  </a:lnTo>
                  <a:lnTo>
                    <a:pt x="542772" y="335521"/>
                  </a:lnTo>
                  <a:close/>
                </a:path>
                <a:path w="1636395" h="382270">
                  <a:moveTo>
                    <a:pt x="661339" y="327075"/>
                  </a:moveTo>
                  <a:lnTo>
                    <a:pt x="596544" y="327139"/>
                  </a:lnTo>
                  <a:lnTo>
                    <a:pt x="592645" y="339953"/>
                  </a:lnTo>
                  <a:lnTo>
                    <a:pt x="612381" y="339940"/>
                  </a:lnTo>
                  <a:lnTo>
                    <a:pt x="600290" y="379730"/>
                  </a:lnTo>
                  <a:lnTo>
                    <a:pt x="625602" y="379704"/>
                  </a:lnTo>
                  <a:lnTo>
                    <a:pt x="637705" y="339928"/>
                  </a:lnTo>
                  <a:lnTo>
                    <a:pt x="657440" y="339902"/>
                  </a:lnTo>
                  <a:lnTo>
                    <a:pt x="661339" y="327075"/>
                  </a:lnTo>
                  <a:close/>
                </a:path>
                <a:path w="1636395" h="382270">
                  <a:moveTo>
                    <a:pt x="815619" y="326910"/>
                  </a:moveTo>
                  <a:lnTo>
                    <a:pt x="777074" y="326948"/>
                  </a:lnTo>
                  <a:lnTo>
                    <a:pt x="754176" y="362242"/>
                  </a:lnTo>
                  <a:lnTo>
                    <a:pt x="754011" y="362242"/>
                  </a:lnTo>
                  <a:lnTo>
                    <a:pt x="752157" y="326961"/>
                  </a:lnTo>
                  <a:lnTo>
                    <a:pt x="713765" y="326999"/>
                  </a:lnTo>
                  <a:lnTo>
                    <a:pt x="697763" y="379742"/>
                  </a:lnTo>
                  <a:lnTo>
                    <a:pt x="719251" y="379730"/>
                  </a:lnTo>
                  <a:lnTo>
                    <a:pt x="731278" y="340029"/>
                  </a:lnTo>
                  <a:lnTo>
                    <a:pt x="731520" y="340029"/>
                  </a:lnTo>
                  <a:lnTo>
                    <a:pt x="734999" y="379844"/>
                  </a:lnTo>
                  <a:lnTo>
                    <a:pt x="759472" y="379831"/>
                  </a:lnTo>
                  <a:lnTo>
                    <a:pt x="787996" y="339991"/>
                  </a:lnTo>
                  <a:lnTo>
                    <a:pt x="788174" y="339991"/>
                  </a:lnTo>
                  <a:lnTo>
                    <a:pt x="776135" y="379806"/>
                  </a:lnTo>
                  <a:lnTo>
                    <a:pt x="799617" y="379780"/>
                  </a:lnTo>
                  <a:lnTo>
                    <a:pt x="815619" y="326910"/>
                  </a:lnTo>
                  <a:close/>
                </a:path>
                <a:path w="1636395" h="382270">
                  <a:moveTo>
                    <a:pt x="924852" y="327025"/>
                  </a:moveTo>
                  <a:lnTo>
                    <a:pt x="867206" y="327075"/>
                  </a:lnTo>
                  <a:lnTo>
                    <a:pt x="851090" y="379945"/>
                  </a:lnTo>
                  <a:lnTo>
                    <a:pt x="909040" y="379907"/>
                  </a:lnTo>
                  <a:lnTo>
                    <a:pt x="912418" y="369214"/>
                  </a:lnTo>
                  <a:lnTo>
                    <a:pt x="878941" y="369239"/>
                  </a:lnTo>
                  <a:lnTo>
                    <a:pt x="882142" y="358775"/>
                  </a:lnTo>
                  <a:lnTo>
                    <a:pt x="913206" y="358749"/>
                  </a:lnTo>
                  <a:lnTo>
                    <a:pt x="916317" y="348564"/>
                  </a:lnTo>
                  <a:lnTo>
                    <a:pt x="885240" y="348589"/>
                  </a:lnTo>
                  <a:lnTo>
                    <a:pt x="888453" y="337756"/>
                  </a:lnTo>
                  <a:lnTo>
                    <a:pt x="921613" y="337731"/>
                  </a:lnTo>
                  <a:lnTo>
                    <a:pt x="924852" y="327025"/>
                  </a:lnTo>
                  <a:close/>
                </a:path>
                <a:path w="1636395" h="382270">
                  <a:moveTo>
                    <a:pt x="1056474" y="326961"/>
                  </a:moveTo>
                  <a:lnTo>
                    <a:pt x="1034491" y="326974"/>
                  </a:lnTo>
                  <a:lnTo>
                    <a:pt x="1023772" y="362254"/>
                  </a:lnTo>
                  <a:lnTo>
                    <a:pt x="1023518" y="362254"/>
                  </a:lnTo>
                  <a:lnTo>
                    <a:pt x="1013980" y="326999"/>
                  </a:lnTo>
                  <a:lnTo>
                    <a:pt x="976947" y="327025"/>
                  </a:lnTo>
                  <a:lnTo>
                    <a:pt x="960805" y="379780"/>
                  </a:lnTo>
                  <a:lnTo>
                    <a:pt x="982814" y="379755"/>
                  </a:lnTo>
                  <a:lnTo>
                    <a:pt x="994321" y="342163"/>
                  </a:lnTo>
                  <a:lnTo>
                    <a:pt x="994486" y="342163"/>
                  </a:lnTo>
                  <a:lnTo>
                    <a:pt x="1004455" y="379742"/>
                  </a:lnTo>
                  <a:lnTo>
                    <a:pt x="1040384" y="379844"/>
                  </a:lnTo>
                  <a:lnTo>
                    <a:pt x="1056474" y="326961"/>
                  </a:lnTo>
                  <a:close/>
                </a:path>
                <a:path w="1636395" h="382270">
                  <a:moveTo>
                    <a:pt x="1094270" y="0"/>
                  </a:moveTo>
                  <a:lnTo>
                    <a:pt x="992606" y="0"/>
                  </a:lnTo>
                  <a:lnTo>
                    <a:pt x="910259" y="293966"/>
                  </a:lnTo>
                  <a:lnTo>
                    <a:pt x="1011923" y="293966"/>
                  </a:lnTo>
                  <a:lnTo>
                    <a:pt x="1094270" y="0"/>
                  </a:lnTo>
                  <a:close/>
                </a:path>
                <a:path w="1636395" h="382270">
                  <a:moveTo>
                    <a:pt x="1166177" y="326986"/>
                  </a:moveTo>
                  <a:lnTo>
                    <a:pt x="1101382" y="327037"/>
                  </a:lnTo>
                  <a:lnTo>
                    <a:pt x="1097483" y="339864"/>
                  </a:lnTo>
                  <a:lnTo>
                    <a:pt x="1117231" y="339852"/>
                  </a:lnTo>
                  <a:lnTo>
                    <a:pt x="1105115" y="379768"/>
                  </a:lnTo>
                  <a:lnTo>
                    <a:pt x="1130452" y="379742"/>
                  </a:lnTo>
                  <a:lnTo>
                    <a:pt x="1142542" y="339839"/>
                  </a:lnTo>
                  <a:lnTo>
                    <a:pt x="1162291" y="339813"/>
                  </a:lnTo>
                  <a:lnTo>
                    <a:pt x="1166177" y="326986"/>
                  </a:lnTo>
                  <a:close/>
                </a:path>
                <a:path w="1636395" h="382270">
                  <a:moveTo>
                    <a:pt x="1206512" y="79209"/>
                  </a:moveTo>
                  <a:lnTo>
                    <a:pt x="1104849" y="79209"/>
                  </a:lnTo>
                  <a:lnTo>
                    <a:pt x="1044549" y="293966"/>
                  </a:lnTo>
                  <a:lnTo>
                    <a:pt x="1146225" y="293966"/>
                  </a:lnTo>
                  <a:lnTo>
                    <a:pt x="1206512" y="79209"/>
                  </a:lnTo>
                  <a:close/>
                </a:path>
                <a:path w="1636395" h="382270">
                  <a:moveTo>
                    <a:pt x="1228572" y="0"/>
                  </a:moveTo>
                  <a:lnTo>
                    <a:pt x="1126909" y="0"/>
                  </a:lnTo>
                  <a:lnTo>
                    <a:pt x="1110361" y="58724"/>
                  </a:lnTo>
                  <a:lnTo>
                    <a:pt x="1212024" y="58724"/>
                  </a:lnTo>
                  <a:lnTo>
                    <a:pt x="1228572" y="0"/>
                  </a:lnTo>
                  <a:close/>
                </a:path>
                <a:path w="1636395" h="382270">
                  <a:moveTo>
                    <a:pt x="1274572" y="335394"/>
                  </a:moveTo>
                  <a:lnTo>
                    <a:pt x="1270533" y="330504"/>
                  </a:lnTo>
                  <a:lnTo>
                    <a:pt x="1261262" y="327380"/>
                  </a:lnTo>
                  <a:lnTo>
                    <a:pt x="1245717" y="326301"/>
                  </a:lnTo>
                  <a:lnTo>
                    <a:pt x="1229614" y="327304"/>
                  </a:lnTo>
                  <a:lnTo>
                    <a:pt x="1203464" y="349707"/>
                  </a:lnTo>
                  <a:lnTo>
                    <a:pt x="1205953" y="352196"/>
                  </a:lnTo>
                  <a:lnTo>
                    <a:pt x="1213954" y="356196"/>
                  </a:lnTo>
                  <a:lnTo>
                    <a:pt x="1225677" y="359244"/>
                  </a:lnTo>
                  <a:lnTo>
                    <a:pt x="1236675" y="361746"/>
                  </a:lnTo>
                  <a:lnTo>
                    <a:pt x="1242517" y="364159"/>
                  </a:lnTo>
                  <a:lnTo>
                    <a:pt x="1242987" y="364820"/>
                  </a:lnTo>
                  <a:lnTo>
                    <a:pt x="1243164" y="365620"/>
                  </a:lnTo>
                  <a:lnTo>
                    <a:pt x="1241602" y="370814"/>
                  </a:lnTo>
                  <a:lnTo>
                    <a:pt x="1235583" y="371894"/>
                  </a:lnTo>
                  <a:lnTo>
                    <a:pt x="1226997" y="371906"/>
                  </a:lnTo>
                  <a:lnTo>
                    <a:pt x="1222667" y="371182"/>
                  </a:lnTo>
                  <a:lnTo>
                    <a:pt x="1220254" y="368414"/>
                  </a:lnTo>
                  <a:lnTo>
                    <a:pt x="1220254" y="366293"/>
                  </a:lnTo>
                  <a:lnTo>
                    <a:pt x="1220914" y="364934"/>
                  </a:lnTo>
                  <a:lnTo>
                    <a:pt x="1197419" y="364972"/>
                  </a:lnTo>
                  <a:lnTo>
                    <a:pt x="1196416" y="371043"/>
                  </a:lnTo>
                  <a:lnTo>
                    <a:pt x="1198943" y="376402"/>
                  </a:lnTo>
                  <a:lnTo>
                    <a:pt x="1208024" y="380212"/>
                  </a:lnTo>
                  <a:lnTo>
                    <a:pt x="1226705" y="381660"/>
                  </a:lnTo>
                  <a:lnTo>
                    <a:pt x="1244561" y="380441"/>
                  </a:lnTo>
                  <a:lnTo>
                    <a:pt x="1257363" y="376986"/>
                  </a:lnTo>
                  <a:lnTo>
                    <a:pt x="1265605" y="371576"/>
                  </a:lnTo>
                  <a:lnTo>
                    <a:pt x="1269822" y="364502"/>
                  </a:lnTo>
                  <a:lnTo>
                    <a:pt x="1271371" y="359397"/>
                  </a:lnTo>
                  <a:lnTo>
                    <a:pt x="1269834" y="356565"/>
                  </a:lnTo>
                  <a:lnTo>
                    <a:pt x="1268044" y="354761"/>
                  </a:lnTo>
                  <a:lnTo>
                    <a:pt x="1260246" y="350735"/>
                  </a:lnTo>
                  <a:lnTo>
                    <a:pt x="1248803" y="347713"/>
                  </a:lnTo>
                  <a:lnTo>
                    <a:pt x="1237945" y="345262"/>
                  </a:lnTo>
                  <a:lnTo>
                    <a:pt x="1231912" y="342912"/>
                  </a:lnTo>
                  <a:lnTo>
                    <a:pt x="1231353" y="342315"/>
                  </a:lnTo>
                  <a:lnTo>
                    <a:pt x="1231328" y="341312"/>
                  </a:lnTo>
                  <a:lnTo>
                    <a:pt x="1232395" y="337820"/>
                  </a:lnTo>
                  <a:lnTo>
                    <a:pt x="1235748" y="336054"/>
                  </a:lnTo>
                  <a:lnTo>
                    <a:pt x="1244231" y="336042"/>
                  </a:lnTo>
                  <a:lnTo>
                    <a:pt x="1249095" y="336397"/>
                  </a:lnTo>
                  <a:lnTo>
                    <a:pt x="1251966" y="338569"/>
                  </a:lnTo>
                  <a:lnTo>
                    <a:pt x="1252448" y="340207"/>
                  </a:lnTo>
                  <a:lnTo>
                    <a:pt x="1251927" y="341795"/>
                  </a:lnTo>
                  <a:lnTo>
                    <a:pt x="1274356" y="341795"/>
                  </a:lnTo>
                  <a:lnTo>
                    <a:pt x="1274572" y="335394"/>
                  </a:lnTo>
                  <a:close/>
                </a:path>
                <a:path w="1636395" h="382270">
                  <a:moveTo>
                    <a:pt x="1569110" y="292595"/>
                  </a:moveTo>
                  <a:lnTo>
                    <a:pt x="1561922" y="280936"/>
                  </a:lnTo>
                  <a:lnTo>
                    <a:pt x="1561668" y="280530"/>
                  </a:lnTo>
                  <a:lnTo>
                    <a:pt x="1565554" y="280060"/>
                  </a:lnTo>
                  <a:lnTo>
                    <a:pt x="1568500" y="277634"/>
                  </a:lnTo>
                  <a:lnTo>
                    <a:pt x="1568500" y="276504"/>
                  </a:lnTo>
                  <a:lnTo>
                    <a:pt x="1568500" y="268528"/>
                  </a:lnTo>
                  <a:lnTo>
                    <a:pt x="1568500" y="267182"/>
                  </a:lnTo>
                  <a:lnTo>
                    <a:pt x="1565300" y="264096"/>
                  </a:lnTo>
                  <a:lnTo>
                    <a:pt x="1563281" y="264096"/>
                  </a:lnTo>
                  <a:lnTo>
                    <a:pt x="1563281" y="268655"/>
                  </a:lnTo>
                  <a:lnTo>
                    <a:pt x="1563281" y="276301"/>
                  </a:lnTo>
                  <a:lnTo>
                    <a:pt x="1559725" y="276504"/>
                  </a:lnTo>
                  <a:lnTo>
                    <a:pt x="1552689" y="276504"/>
                  </a:lnTo>
                  <a:lnTo>
                    <a:pt x="1552689" y="268528"/>
                  </a:lnTo>
                  <a:lnTo>
                    <a:pt x="1560906" y="268528"/>
                  </a:lnTo>
                  <a:lnTo>
                    <a:pt x="1563281" y="268655"/>
                  </a:lnTo>
                  <a:lnTo>
                    <a:pt x="1563281" y="264096"/>
                  </a:lnTo>
                  <a:lnTo>
                    <a:pt x="1547710" y="264096"/>
                  </a:lnTo>
                  <a:lnTo>
                    <a:pt x="1547710" y="292595"/>
                  </a:lnTo>
                  <a:lnTo>
                    <a:pt x="1552689" y="292595"/>
                  </a:lnTo>
                  <a:lnTo>
                    <a:pt x="1552689" y="280936"/>
                  </a:lnTo>
                  <a:lnTo>
                    <a:pt x="1556499" y="280936"/>
                  </a:lnTo>
                  <a:lnTo>
                    <a:pt x="1563624" y="292595"/>
                  </a:lnTo>
                  <a:lnTo>
                    <a:pt x="1569110" y="292595"/>
                  </a:lnTo>
                  <a:close/>
                </a:path>
                <a:path w="1636395" h="382270">
                  <a:moveTo>
                    <a:pt x="1585061" y="278409"/>
                  </a:moveTo>
                  <a:lnTo>
                    <a:pt x="1582889" y="267665"/>
                  </a:lnTo>
                  <a:lnTo>
                    <a:pt x="1580159" y="263626"/>
                  </a:lnTo>
                  <a:lnTo>
                    <a:pt x="1580159" y="278409"/>
                  </a:lnTo>
                  <a:lnTo>
                    <a:pt x="1578368" y="287261"/>
                  </a:lnTo>
                  <a:lnTo>
                    <a:pt x="1573504" y="294487"/>
                  </a:lnTo>
                  <a:lnTo>
                    <a:pt x="1566278" y="299351"/>
                  </a:lnTo>
                  <a:lnTo>
                    <a:pt x="1557426" y="301142"/>
                  </a:lnTo>
                  <a:lnTo>
                    <a:pt x="1548574" y="299351"/>
                  </a:lnTo>
                  <a:lnTo>
                    <a:pt x="1541348" y="294487"/>
                  </a:lnTo>
                  <a:lnTo>
                    <a:pt x="1536484" y="287261"/>
                  </a:lnTo>
                  <a:lnTo>
                    <a:pt x="1534693" y="278409"/>
                  </a:lnTo>
                  <a:lnTo>
                    <a:pt x="1536484" y="269557"/>
                  </a:lnTo>
                  <a:lnTo>
                    <a:pt x="1541348" y="262331"/>
                  </a:lnTo>
                  <a:lnTo>
                    <a:pt x="1548574" y="257467"/>
                  </a:lnTo>
                  <a:lnTo>
                    <a:pt x="1557426" y="255676"/>
                  </a:lnTo>
                  <a:lnTo>
                    <a:pt x="1566278" y="257467"/>
                  </a:lnTo>
                  <a:lnTo>
                    <a:pt x="1573504" y="262331"/>
                  </a:lnTo>
                  <a:lnTo>
                    <a:pt x="1578368" y="269557"/>
                  </a:lnTo>
                  <a:lnTo>
                    <a:pt x="1580159" y="278409"/>
                  </a:lnTo>
                  <a:lnTo>
                    <a:pt x="1580159" y="263626"/>
                  </a:lnTo>
                  <a:lnTo>
                    <a:pt x="1576959" y="258876"/>
                  </a:lnTo>
                  <a:lnTo>
                    <a:pt x="1572209" y="255676"/>
                  </a:lnTo>
                  <a:lnTo>
                    <a:pt x="1568170" y="252945"/>
                  </a:lnTo>
                  <a:lnTo>
                    <a:pt x="1557426" y="250774"/>
                  </a:lnTo>
                  <a:lnTo>
                    <a:pt x="1546682" y="252945"/>
                  </a:lnTo>
                  <a:lnTo>
                    <a:pt x="1537893" y="258876"/>
                  </a:lnTo>
                  <a:lnTo>
                    <a:pt x="1531962" y="267665"/>
                  </a:lnTo>
                  <a:lnTo>
                    <a:pt x="1529791" y="278409"/>
                  </a:lnTo>
                  <a:lnTo>
                    <a:pt x="1531962" y="289153"/>
                  </a:lnTo>
                  <a:lnTo>
                    <a:pt x="1537893" y="297942"/>
                  </a:lnTo>
                  <a:lnTo>
                    <a:pt x="1546682" y="303872"/>
                  </a:lnTo>
                  <a:lnTo>
                    <a:pt x="1557426" y="306044"/>
                  </a:lnTo>
                  <a:lnTo>
                    <a:pt x="1568170" y="303872"/>
                  </a:lnTo>
                  <a:lnTo>
                    <a:pt x="1572209" y="301142"/>
                  </a:lnTo>
                  <a:lnTo>
                    <a:pt x="1576959" y="297942"/>
                  </a:lnTo>
                  <a:lnTo>
                    <a:pt x="1582889" y="289153"/>
                  </a:lnTo>
                  <a:lnTo>
                    <a:pt x="1585061" y="278409"/>
                  </a:lnTo>
                  <a:close/>
                </a:path>
                <a:path w="1636395" h="382270">
                  <a:moveTo>
                    <a:pt x="1636064" y="79209"/>
                  </a:moveTo>
                  <a:lnTo>
                    <a:pt x="1532039" y="79209"/>
                  </a:lnTo>
                  <a:lnTo>
                    <a:pt x="1476870" y="198208"/>
                  </a:lnTo>
                  <a:lnTo>
                    <a:pt x="1478445" y="79209"/>
                  </a:lnTo>
                  <a:lnTo>
                    <a:pt x="1394790" y="79209"/>
                  </a:lnTo>
                  <a:lnTo>
                    <a:pt x="1375600" y="79209"/>
                  </a:lnTo>
                  <a:lnTo>
                    <a:pt x="1339608" y="79209"/>
                  </a:lnTo>
                  <a:lnTo>
                    <a:pt x="1353019" y="31521"/>
                  </a:lnTo>
                  <a:lnTo>
                    <a:pt x="1251356" y="31521"/>
                  </a:lnTo>
                  <a:lnTo>
                    <a:pt x="1196200" y="227368"/>
                  </a:lnTo>
                  <a:lnTo>
                    <a:pt x="1194193" y="235419"/>
                  </a:lnTo>
                  <a:lnTo>
                    <a:pt x="1192847" y="243078"/>
                  </a:lnTo>
                  <a:lnTo>
                    <a:pt x="1192098" y="250355"/>
                  </a:lnTo>
                  <a:lnTo>
                    <a:pt x="1191856" y="257302"/>
                  </a:lnTo>
                  <a:lnTo>
                    <a:pt x="1194117" y="272338"/>
                  </a:lnTo>
                  <a:lnTo>
                    <a:pt x="1201318" y="283908"/>
                  </a:lnTo>
                  <a:lnTo>
                    <a:pt x="1214132" y="291338"/>
                  </a:lnTo>
                  <a:lnTo>
                    <a:pt x="1233233" y="293966"/>
                  </a:lnTo>
                  <a:lnTo>
                    <a:pt x="1323860" y="293966"/>
                  </a:lnTo>
                  <a:lnTo>
                    <a:pt x="1338834" y="241160"/>
                  </a:lnTo>
                  <a:lnTo>
                    <a:pt x="1303375" y="241160"/>
                  </a:lnTo>
                  <a:lnTo>
                    <a:pt x="1299425" y="237998"/>
                  </a:lnTo>
                  <a:lnTo>
                    <a:pt x="1299425" y="223418"/>
                  </a:lnTo>
                  <a:lnTo>
                    <a:pt x="1301013" y="215544"/>
                  </a:lnTo>
                  <a:lnTo>
                    <a:pt x="1302981" y="209245"/>
                  </a:lnTo>
                  <a:lnTo>
                    <a:pt x="1325829" y="127673"/>
                  </a:lnTo>
                  <a:lnTo>
                    <a:pt x="1380045" y="127673"/>
                  </a:lnTo>
                  <a:lnTo>
                    <a:pt x="1395298" y="293966"/>
                  </a:lnTo>
                  <a:lnTo>
                    <a:pt x="1362570" y="320090"/>
                  </a:lnTo>
                  <a:lnTo>
                    <a:pt x="1352880" y="320167"/>
                  </a:lnTo>
                  <a:lnTo>
                    <a:pt x="1344472" y="319963"/>
                  </a:lnTo>
                  <a:lnTo>
                    <a:pt x="1328267" y="378320"/>
                  </a:lnTo>
                  <a:lnTo>
                    <a:pt x="1397660" y="378383"/>
                  </a:lnTo>
                  <a:lnTo>
                    <a:pt x="1447215" y="362369"/>
                  </a:lnTo>
                  <a:lnTo>
                    <a:pt x="1487893" y="312089"/>
                  </a:lnTo>
                  <a:lnTo>
                    <a:pt x="1636064" y="792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09668" y="7822310"/>
            <a:ext cx="2580005" cy="53403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&lt;Scan</a:t>
            </a:r>
            <a:r>
              <a:rPr sz="1400" b="1" spc="-15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</a:t>
            </a: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to</a:t>
            </a: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</a:t>
            </a: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learn</a:t>
            </a: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</a:t>
            </a: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more</a:t>
            </a: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</a:t>
            </a: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or</a:t>
            </a: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visit</a:t>
            </a:r>
            <a:endParaRPr sz="1400">
              <a:latin typeface="Fidelity Sans 2 SemiBold"/>
              <a:cs typeface="Fidelity Sans 2 SemiBold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  <a:hlinkClick r:id="rId4"/>
              </a:rPr>
              <a:t>&lt;www.PLACEHOLDER.com&gt;&gt;.</a:t>
            </a:r>
            <a:endParaRPr sz="1400">
              <a:latin typeface="Fidelity Sans 2 SemiBold"/>
              <a:cs typeface="Fidelity Sans 2 Semi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9061" y="7694752"/>
            <a:ext cx="838200" cy="838200"/>
          </a:xfrm>
          <a:prstGeom prst="rect">
            <a:avLst/>
          </a:prstGeom>
          <a:solidFill>
            <a:srgbClr val="FD27E5"/>
          </a:solidFill>
        </p:spPr>
        <p:txBody>
          <a:bodyPr vert="horz" wrap="square" lIns="0" tIns="1828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40"/>
              </a:spcBef>
            </a:pPr>
            <a:r>
              <a:rPr sz="145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QR</a:t>
            </a:r>
            <a:endParaRPr sz="1450">
              <a:latin typeface="Fidelity Sans 2"/>
              <a:cs typeface="Fidelity Sans 2"/>
            </a:endParaRPr>
          </a:p>
          <a:p>
            <a:pPr algn="ctr">
              <a:lnSpc>
                <a:spcPct val="100000"/>
              </a:lnSpc>
            </a:pPr>
            <a:r>
              <a:rPr sz="145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code</a:t>
            </a:r>
            <a:endParaRPr sz="1450">
              <a:latin typeface="Fidelity Sans 2"/>
              <a:cs typeface="Fidelity Sans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27E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7A973F-BA48-42A1-9B30-03FFD13D00CF}">
  <ds:schemaRefs>
    <ds:schemaRef ds:uri="http://schemas.microsoft.com/office/2006/metadata/properties"/>
    <ds:schemaRef ds:uri="http://schemas.microsoft.com/office/infopath/2007/PartnerControls"/>
    <ds:schemaRef ds:uri="5179a9d5-01ba-45cf-b8d8-b43f52e9d929"/>
    <ds:schemaRef ds:uri="45b3e1cb-243a-41b3-95e3-8abb8797ba83"/>
  </ds:schemaRefs>
</ds:datastoreItem>
</file>

<file path=customXml/itemProps2.xml><?xml version="1.0" encoding="utf-8"?>
<ds:datastoreItem xmlns:ds="http://schemas.openxmlformats.org/officeDocument/2006/customXml" ds:itemID="{249036BE-A7B5-4B5E-A6F8-D40A3A35AD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31BE43-0221-4DCF-9B79-40420331FE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b3e1cb-243a-41b3-95e3-8abb8797ba83"/>
    <ds:schemaRef ds:uri="5179a9d5-01ba-45cf-b8d8-b43f52e9d9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Fidelity Sans 2</vt:lpstr>
      <vt:lpstr>Fidelity Sans 2 Light</vt:lpstr>
      <vt:lpstr>Fidelity Sans 2 SemiBold</vt:lpstr>
      <vt:lpstr>Fidelity Slab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Gillen, Courtney</cp:lastModifiedBy>
  <cp:revision>1</cp:revision>
  <dcterms:created xsi:type="dcterms:W3CDTF">2025-08-22T17:49:29Z</dcterms:created>
  <dcterms:modified xsi:type="dcterms:W3CDTF">2025-08-28T15:02:46Z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2025-08-22T00:00:00Z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2025-08-22T00:00:00Z</vt:filetime>
  </property>
  <property fmtid="{D5CDD505-2E9C-101B-9397-08002B2CF9AE}" pid="6" name="Producer">
    <vt:lpwstr>Adobe PDF Library 17.0</vt:lpwstr>
  </property>
  <property fmtid="{D5CDD505-2E9C-101B-9397-08002B2CF9AE}" pid="7" name="ContentTypeId">
    <vt:lpwstr>0x010100513C9B8F95F8A24E8F14FC0A24890755</vt:lpwstr>
  </property>
  <property fmtid="{D5CDD505-2E9C-101B-9397-08002B2CF9AE}" pid="8" name="MediaServiceImageTags">
    <vt:lpwstr/>
  </property>
  <property fmtid="{D5CDD505-2E9C-101B-9397-08002B2CF9AE}" pid="9" name="MSIP_Label_526cd327-f806-4fe6-bd83-ee274c8a0858_Enabled">
    <vt:lpwstr>true</vt:lpwstr>
  </property>
  <property fmtid="{D5CDD505-2E9C-101B-9397-08002B2CF9AE}" pid="10" name="MSIP_Label_526cd327-f806-4fe6-bd83-ee274c8a0858_SetDate">
    <vt:lpwstr>2025-08-28T15:02:41Z</vt:lpwstr>
  </property>
  <property fmtid="{D5CDD505-2E9C-101B-9397-08002B2CF9AE}" pid="11" name="MSIP_Label_526cd327-f806-4fe6-bd83-ee274c8a0858_Method">
    <vt:lpwstr>Privileged</vt:lpwstr>
  </property>
  <property fmtid="{D5CDD505-2E9C-101B-9397-08002B2CF9AE}" pid="12" name="MSIP_Label_526cd327-f806-4fe6-bd83-ee274c8a0858_Name">
    <vt:lpwstr>Public</vt:lpwstr>
  </property>
  <property fmtid="{D5CDD505-2E9C-101B-9397-08002B2CF9AE}" pid="13" name="MSIP_Label_526cd327-f806-4fe6-bd83-ee274c8a0858_SiteId">
    <vt:lpwstr>7521acbc-a68c-41e5-a975-1cf83066dd19</vt:lpwstr>
  </property>
  <property fmtid="{D5CDD505-2E9C-101B-9397-08002B2CF9AE}" pid="14" name="MSIP_Label_526cd327-f806-4fe6-bd83-ee274c8a0858_ActionId">
    <vt:lpwstr>b9ce7ab2-962d-4620-bb27-015f33091ef7</vt:lpwstr>
  </property>
  <property fmtid="{D5CDD505-2E9C-101B-9397-08002B2CF9AE}" pid="15" name="MSIP_Label_526cd327-f806-4fe6-bd83-ee274c8a0858_ContentBits">
    <vt:lpwstr>0</vt:lpwstr>
  </property>
  <property fmtid="{D5CDD505-2E9C-101B-9397-08002B2CF9AE}" pid="16" name="MSIP_Label_526cd327-f806-4fe6-bd83-ee274c8a0858_Tag">
    <vt:lpwstr>10, 0, 1, 1</vt:lpwstr>
  </property>
</Properties>
</file>